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notesMasterIdLst>
    <p:notesMasterId r:id="rId65"/>
  </p:notesMasterIdLst>
  <p:handoutMasterIdLst>
    <p:handoutMasterId r:id="rId66"/>
  </p:handoutMasterIdLst>
  <p:sldIdLst>
    <p:sldId id="321" r:id="rId2"/>
    <p:sldId id="259" r:id="rId3"/>
    <p:sldId id="322"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9" r:id="rId23"/>
    <p:sldId id="280" r:id="rId24"/>
    <p:sldId id="256" r:id="rId25"/>
    <p:sldId id="257"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318" r:id="rId39"/>
    <p:sldId id="317" r:id="rId40"/>
    <p:sldId id="319"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188" y="-90"/>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295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35.wmf"/><Relationship Id="rId5" Type="http://schemas.openxmlformats.org/officeDocument/2006/relationships/image" Target="../media/image51.wmf"/><Relationship Id="rId4" Type="http://schemas.openxmlformats.org/officeDocument/2006/relationships/image" Target="../media/image5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4.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 Id="rId5" Type="http://schemas.openxmlformats.org/officeDocument/2006/relationships/image" Target="../media/image69.wmf"/><Relationship Id="rId4" Type="http://schemas.openxmlformats.org/officeDocument/2006/relationships/image" Target="../media/image68.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76.wmf"/><Relationship Id="rId7" Type="http://schemas.openxmlformats.org/officeDocument/2006/relationships/image" Target="../media/image80.wmf"/><Relationship Id="rId2" Type="http://schemas.openxmlformats.org/officeDocument/2006/relationships/image" Target="../media/image75.wmf"/><Relationship Id="rId1" Type="http://schemas.openxmlformats.org/officeDocument/2006/relationships/image" Target="../media/image74.wmf"/><Relationship Id="rId6" Type="http://schemas.openxmlformats.org/officeDocument/2006/relationships/image" Target="../media/image79.wmf"/><Relationship Id="rId5" Type="http://schemas.openxmlformats.org/officeDocument/2006/relationships/image" Target="../media/image78.wmf"/><Relationship Id="rId4" Type="http://schemas.openxmlformats.org/officeDocument/2006/relationships/image" Target="../media/image77.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81.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3.wmf"/><Relationship Id="rId4" Type="http://schemas.openxmlformats.org/officeDocument/2006/relationships/image" Target="../media/image86.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94.wmf"/><Relationship Id="rId13" Type="http://schemas.openxmlformats.org/officeDocument/2006/relationships/image" Target="../media/image99.wmf"/><Relationship Id="rId3" Type="http://schemas.openxmlformats.org/officeDocument/2006/relationships/image" Target="../media/image89.wmf"/><Relationship Id="rId7" Type="http://schemas.openxmlformats.org/officeDocument/2006/relationships/image" Target="../media/image93.wmf"/><Relationship Id="rId12" Type="http://schemas.openxmlformats.org/officeDocument/2006/relationships/image" Target="../media/image98.wmf"/><Relationship Id="rId2" Type="http://schemas.openxmlformats.org/officeDocument/2006/relationships/image" Target="../media/image88.wmf"/><Relationship Id="rId16" Type="http://schemas.openxmlformats.org/officeDocument/2006/relationships/image" Target="../media/image102.wmf"/><Relationship Id="rId1" Type="http://schemas.openxmlformats.org/officeDocument/2006/relationships/image" Target="../media/image87.wmf"/><Relationship Id="rId6" Type="http://schemas.openxmlformats.org/officeDocument/2006/relationships/image" Target="../media/image92.wmf"/><Relationship Id="rId11" Type="http://schemas.openxmlformats.org/officeDocument/2006/relationships/image" Target="../media/image97.wmf"/><Relationship Id="rId5" Type="http://schemas.openxmlformats.org/officeDocument/2006/relationships/image" Target="../media/image91.wmf"/><Relationship Id="rId15" Type="http://schemas.openxmlformats.org/officeDocument/2006/relationships/image" Target="../media/image101.wmf"/><Relationship Id="rId10" Type="http://schemas.openxmlformats.org/officeDocument/2006/relationships/image" Target="../media/image96.wmf"/><Relationship Id="rId4" Type="http://schemas.openxmlformats.org/officeDocument/2006/relationships/image" Target="../media/image90.wmf"/><Relationship Id="rId9" Type="http://schemas.openxmlformats.org/officeDocument/2006/relationships/image" Target="../media/image95.wmf"/><Relationship Id="rId14" Type="http://schemas.openxmlformats.org/officeDocument/2006/relationships/image" Target="../media/image100.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110.wmf"/><Relationship Id="rId13" Type="http://schemas.openxmlformats.org/officeDocument/2006/relationships/image" Target="../media/image115.wmf"/><Relationship Id="rId3" Type="http://schemas.openxmlformats.org/officeDocument/2006/relationships/image" Target="../media/image105.wmf"/><Relationship Id="rId7" Type="http://schemas.openxmlformats.org/officeDocument/2006/relationships/image" Target="../media/image109.wmf"/><Relationship Id="rId12" Type="http://schemas.openxmlformats.org/officeDocument/2006/relationships/image" Target="../media/image114.wmf"/><Relationship Id="rId2" Type="http://schemas.openxmlformats.org/officeDocument/2006/relationships/image" Target="../media/image104.wmf"/><Relationship Id="rId16" Type="http://schemas.openxmlformats.org/officeDocument/2006/relationships/image" Target="../media/image118.wmf"/><Relationship Id="rId1" Type="http://schemas.openxmlformats.org/officeDocument/2006/relationships/image" Target="../media/image103.wmf"/><Relationship Id="rId6" Type="http://schemas.openxmlformats.org/officeDocument/2006/relationships/image" Target="../media/image108.wmf"/><Relationship Id="rId11" Type="http://schemas.openxmlformats.org/officeDocument/2006/relationships/image" Target="../media/image113.wmf"/><Relationship Id="rId5" Type="http://schemas.openxmlformats.org/officeDocument/2006/relationships/image" Target="../media/image107.wmf"/><Relationship Id="rId15" Type="http://schemas.openxmlformats.org/officeDocument/2006/relationships/image" Target="../media/image117.wmf"/><Relationship Id="rId10" Type="http://schemas.openxmlformats.org/officeDocument/2006/relationships/image" Target="../media/image112.wmf"/><Relationship Id="rId4" Type="http://schemas.openxmlformats.org/officeDocument/2006/relationships/image" Target="../media/image106.wmf"/><Relationship Id="rId9" Type="http://schemas.openxmlformats.org/officeDocument/2006/relationships/image" Target="../media/image111.wmf"/><Relationship Id="rId14" Type="http://schemas.openxmlformats.org/officeDocument/2006/relationships/image" Target="../media/image116.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image" Target="../media/image120.wmf"/><Relationship Id="rId1" Type="http://schemas.openxmlformats.org/officeDocument/2006/relationships/image" Target="../media/image119.wmf"/><Relationship Id="rId4" Type="http://schemas.openxmlformats.org/officeDocument/2006/relationships/image" Target="../media/image122.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25.wmf"/><Relationship Id="rId2" Type="http://schemas.openxmlformats.org/officeDocument/2006/relationships/image" Target="../media/image124.wmf"/><Relationship Id="rId1" Type="http://schemas.openxmlformats.org/officeDocument/2006/relationships/image" Target="../media/image123.wmf"/><Relationship Id="rId5" Type="http://schemas.openxmlformats.org/officeDocument/2006/relationships/image" Target="../media/image127.wmf"/><Relationship Id="rId4" Type="http://schemas.openxmlformats.org/officeDocument/2006/relationships/image" Target="../media/image126.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17.wmf"/><Relationship Id="rId7" Type="http://schemas.openxmlformats.org/officeDocument/2006/relationships/image" Target="../media/image12.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10" Type="http://schemas.openxmlformats.org/officeDocument/2006/relationships/image" Target="../media/image22.wmf"/><Relationship Id="rId4" Type="http://schemas.openxmlformats.org/officeDocument/2006/relationships/image" Target="../media/image18.wmf"/><Relationship Id="rId9" Type="http://schemas.openxmlformats.org/officeDocument/2006/relationships/image" Target="../media/image21.wmf"/></Relationships>
</file>

<file path=ppt/drawings/_rels/vmlDrawing30.vml.rels><?xml version="1.0" encoding="UTF-8" standalone="yes"?>
<Relationships xmlns="http://schemas.openxmlformats.org/package/2006/relationships"><Relationship Id="rId8" Type="http://schemas.openxmlformats.org/officeDocument/2006/relationships/image" Target="../media/image135.wmf"/><Relationship Id="rId3" Type="http://schemas.openxmlformats.org/officeDocument/2006/relationships/image" Target="../media/image130.wmf"/><Relationship Id="rId7" Type="http://schemas.openxmlformats.org/officeDocument/2006/relationships/image" Target="../media/image134.wmf"/><Relationship Id="rId2" Type="http://schemas.openxmlformats.org/officeDocument/2006/relationships/image" Target="../media/image129.wmf"/><Relationship Id="rId1" Type="http://schemas.openxmlformats.org/officeDocument/2006/relationships/image" Target="../media/image128.wmf"/><Relationship Id="rId6" Type="http://schemas.openxmlformats.org/officeDocument/2006/relationships/image" Target="../media/image133.wmf"/><Relationship Id="rId5" Type="http://schemas.openxmlformats.org/officeDocument/2006/relationships/image" Target="../media/image132.wmf"/><Relationship Id="rId4" Type="http://schemas.openxmlformats.org/officeDocument/2006/relationships/image" Target="../media/image131.wmf"/><Relationship Id="rId9" Type="http://schemas.openxmlformats.org/officeDocument/2006/relationships/image" Target="../media/image136.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39.emf"/><Relationship Id="rId7" Type="http://schemas.openxmlformats.org/officeDocument/2006/relationships/image" Target="../media/image143.emf"/><Relationship Id="rId2" Type="http://schemas.openxmlformats.org/officeDocument/2006/relationships/image" Target="../media/image138.emf"/><Relationship Id="rId1" Type="http://schemas.openxmlformats.org/officeDocument/2006/relationships/image" Target="../media/image137.emf"/><Relationship Id="rId6" Type="http://schemas.openxmlformats.org/officeDocument/2006/relationships/image" Target="../media/image142.emf"/><Relationship Id="rId5" Type="http://schemas.openxmlformats.org/officeDocument/2006/relationships/image" Target="../media/image141.emf"/><Relationship Id="rId4" Type="http://schemas.openxmlformats.org/officeDocument/2006/relationships/image" Target="../media/image140.emf"/></Relationships>
</file>

<file path=ppt/drawings/_rels/vmlDrawing32.vml.rels><?xml version="1.0" encoding="UTF-8" standalone="yes"?>
<Relationships xmlns="http://schemas.openxmlformats.org/package/2006/relationships"><Relationship Id="rId8" Type="http://schemas.openxmlformats.org/officeDocument/2006/relationships/image" Target="../media/image151.emf"/><Relationship Id="rId13" Type="http://schemas.openxmlformats.org/officeDocument/2006/relationships/image" Target="../media/image156.emf"/><Relationship Id="rId3" Type="http://schemas.openxmlformats.org/officeDocument/2006/relationships/image" Target="../media/image146.emf"/><Relationship Id="rId7" Type="http://schemas.openxmlformats.org/officeDocument/2006/relationships/image" Target="../media/image150.emf"/><Relationship Id="rId12" Type="http://schemas.openxmlformats.org/officeDocument/2006/relationships/image" Target="../media/image155.emf"/><Relationship Id="rId2" Type="http://schemas.openxmlformats.org/officeDocument/2006/relationships/image" Target="../media/image145.emf"/><Relationship Id="rId1" Type="http://schemas.openxmlformats.org/officeDocument/2006/relationships/image" Target="../media/image144.emf"/><Relationship Id="rId6" Type="http://schemas.openxmlformats.org/officeDocument/2006/relationships/image" Target="../media/image149.emf"/><Relationship Id="rId11" Type="http://schemas.openxmlformats.org/officeDocument/2006/relationships/image" Target="../media/image154.emf"/><Relationship Id="rId5" Type="http://schemas.openxmlformats.org/officeDocument/2006/relationships/image" Target="../media/image148.emf"/><Relationship Id="rId15" Type="http://schemas.openxmlformats.org/officeDocument/2006/relationships/image" Target="../media/image158.emf"/><Relationship Id="rId10" Type="http://schemas.openxmlformats.org/officeDocument/2006/relationships/image" Target="../media/image153.emf"/><Relationship Id="rId4" Type="http://schemas.openxmlformats.org/officeDocument/2006/relationships/image" Target="../media/image147.emf"/><Relationship Id="rId9" Type="http://schemas.openxmlformats.org/officeDocument/2006/relationships/image" Target="../media/image152.emf"/><Relationship Id="rId14" Type="http://schemas.openxmlformats.org/officeDocument/2006/relationships/image" Target="../media/image157.e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61.emf"/><Relationship Id="rId2" Type="http://schemas.openxmlformats.org/officeDocument/2006/relationships/image" Target="../media/image160.emf"/><Relationship Id="rId1" Type="http://schemas.openxmlformats.org/officeDocument/2006/relationships/image" Target="../media/image159.emf"/><Relationship Id="rId4" Type="http://schemas.openxmlformats.org/officeDocument/2006/relationships/image" Target="../media/image162.e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164.emf"/><Relationship Id="rId1" Type="http://schemas.openxmlformats.org/officeDocument/2006/relationships/image" Target="../media/image163.emf"/></Relationships>
</file>

<file path=ppt/drawings/_rels/vmlDrawing35.vml.rels><?xml version="1.0" encoding="UTF-8" standalone="yes"?>
<Relationships xmlns="http://schemas.openxmlformats.org/package/2006/relationships"><Relationship Id="rId8" Type="http://schemas.openxmlformats.org/officeDocument/2006/relationships/image" Target="../media/image172.emf"/><Relationship Id="rId13" Type="http://schemas.openxmlformats.org/officeDocument/2006/relationships/image" Target="../media/image177.emf"/><Relationship Id="rId18" Type="http://schemas.openxmlformats.org/officeDocument/2006/relationships/image" Target="../media/image182.emf"/><Relationship Id="rId3" Type="http://schemas.openxmlformats.org/officeDocument/2006/relationships/image" Target="../media/image167.emf"/><Relationship Id="rId7" Type="http://schemas.openxmlformats.org/officeDocument/2006/relationships/image" Target="../media/image171.emf"/><Relationship Id="rId12" Type="http://schemas.openxmlformats.org/officeDocument/2006/relationships/image" Target="../media/image176.emf"/><Relationship Id="rId17" Type="http://schemas.openxmlformats.org/officeDocument/2006/relationships/image" Target="../media/image181.emf"/><Relationship Id="rId2" Type="http://schemas.openxmlformats.org/officeDocument/2006/relationships/image" Target="../media/image166.emf"/><Relationship Id="rId16" Type="http://schemas.openxmlformats.org/officeDocument/2006/relationships/image" Target="../media/image180.emf"/><Relationship Id="rId1" Type="http://schemas.openxmlformats.org/officeDocument/2006/relationships/image" Target="../media/image165.emf"/><Relationship Id="rId6" Type="http://schemas.openxmlformats.org/officeDocument/2006/relationships/image" Target="../media/image170.emf"/><Relationship Id="rId11" Type="http://schemas.openxmlformats.org/officeDocument/2006/relationships/image" Target="../media/image175.emf"/><Relationship Id="rId5" Type="http://schemas.openxmlformats.org/officeDocument/2006/relationships/image" Target="../media/image169.emf"/><Relationship Id="rId15" Type="http://schemas.openxmlformats.org/officeDocument/2006/relationships/image" Target="../media/image179.emf"/><Relationship Id="rId10" Type="http://schemas.openxmlformats.org/officeDocument/2006/relationships/image" Target="../media/image174.emf"/><Relationship Id="rId4" Type="http://schemas.openxmlformats.org/officeDocument/2006/relationships/image" Target="../media/image168.emf"/><Relationship Id="rId9" Type="http://schemas.openxmlformats.org/officeDocument/2006/relationships/image" Target="../media/image173.emf"/><Relationship Id="rId14" Type="http://schemas.openxmlformats.org/officeDocument/2006/relationships/image" Target="../media/image178.e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85.emf"/><Relationship Id="rId2" Type="http://schemas.openxmlformats.org/officeDocument/2006/relationships/image" Target="../media/image184.emf"/><Relationship Id="rId1" Type="http://schemas.openxmlformats.org/officeDocument/2006/relationships/image" Target="../media/image183.emf"/><Relationship Id="rId4" Type="http://schemas.openxmlformats.org/officeDocument/2006/relationships/image" Target="../media/image186.e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89.emf"/><Relationship Id="rId7" Type="http://schemas.openxmlformats.org/officeDocument/2006/relationships/image" Target="../media/image193.emf"/><Relationship Id="rId2" Type="http://schemas.openxmlformats.org/officeDocument/2006/relationships/image" Target="../media/image188.emf"/><Relationship Id="rId1" Type="http://schemas.openxmlformats.org/officeDocument/2006/relationships/image" Target="../media/image187.emf"/><Relationship Id="rId6" Type="http://schemas.openxmlformats.org/officeDocument/2006/relationships/image" Target="../media/image192.emf"/><Relationship Id="rId5" Type="http://schemas.openxmlformats.org/officeDocument/2006/relationships/image" Target="../media/image191.emf"/><Relationship Id="rId4" Type="http://schemas.openxmlformats.org/officeDocument/2006/relationships/image" Target="../media/image190.emf"/></Relationships>
</file>

<file path=ppt/drawings/_rels/vmlDrawing38.vml.rels><?xml version="1.0" encoding="UTF-8" standalone="yes"?>
<Relationships xmlns="http://schemas.openxmlformats.org/package/2006/relationships"><Relationship Id="rId8" Type="http://schemas.openxmlformats.org/officeDocument/2006/relationships/image" Target="../media/image201.emf"/><Relationship Id="rId3" Type="http://schemas.openxmlformats.org/officeDocument/2006/relationships/image" Target="../media/image196.emf"/><Relationship Id="rId7" Type="http://schemas.openxmlformats.org/officeDocument/2006/relationships/image" Target="../media/image200.emf"/><Relationship Id="rId12" Type="http://schemas.openxmlformats.org/officeDocument/2006/relationships/image" Target="../media/image205.emf"/><Relationship Id="rId2" Type="http://schemas.openxmlformats.org/officeDocument/2006/relationships/image" Target="../media/image195.emf"/><Relationship Id="rId1" Type="http://schemas.openxmlformats.org/officeDocument/2006/relationships/image" Target="../media/image194.emf"/><Relationship Id="rId6" Type="http://schemas.openxmlformats.org/officeDocument/2006/relationships/image" Target="../media/image199.emf"/><Relationship Id="rId11" Type="http://schemas.openxmlformats.org/officeDocument/2006/relationships/image" Target="../media/image204.emf"/><Relationship Id="rId5" Type="http://schemas.openxmlformats.org/officeDocument/2006/relationships/image" Target="../media/image198.emf"/><Relationship Id="rId10" Type="http://schemas.openxmlformats.org/officeDocument/2006/relationships/image" Target="../media/image203.emf"/><Relationship Id="rId4" Type="http://schemas.openxmlformats.org/officeDocument/2006/relationships/image" Target="../media/image197.emf"/><Relationship Id="rId9" Type="http://schemas.openxmlformats.org/officeDocument/2006/relationships/image" Target="../media/image202.emf"/></Relationships>
</file>

<file path=ppt/drawings/_rels/vmlDrawing39.vml.rels><?xml version="1.0" encoding="UTF-8" standalone="yes"?>
<Relationships xmlns="http://schemas.openxmlformats.org/package/2006/relationships"><Relationship Id="rId8" Type="http://schemas.openxmlformats.org/officeDocument/2006/relationships/image" Target="../media/image213.emf"/><Relationship Id="rId3" Type="http://schemas.openxmlformats.org/officeDocument/2006/relationships/image" Target="../media/image208.emf"/><Relationship Id="rId7" Type="http://schemas.openxmlformats.org/officeDocument/2006/relationships/image" Target="../media/image212.emf"/><Relationship Id="rId2" Type="http://schemas.openxmlformats.org/officeDocument/2006/relationships/image" Target="../media/image207.wmf"/><Relationship Id="rId1" Type="http://schemas.openxmlformats.org/officeDocument/2006/relationships/image" Target="../media/image206.wmf"/><Relationship Id="rId6" Type="http://schemas.openxmlformats.org/officeDocument/2006/relationships/image" Target="../media/image211.emf"/><Relationship Id="rId11" Type="http://schemas.openxmlformats.org/officeDocument/2006/relationships/image" Target="../media/image216.emf"/><Relationship Id="rId5" Type="http://schemas.openxmlformats.org/officeDocument/2006/relationships/image" Target="../media/image210.emf"/><Relationship Id="rId10" Type="http://schemas.openxmlformats.org/officeDocument/2006/relationships/image" Target="../media/image215.emf"/><Relationship Id="rId4" Type="http://schemas.openxmlformats.org/officeDocument/2006/relationships/image" Target="../media/image209.emf"/><Relationship Id="rId9" Type="http://schemas.openxmlformats.org/officeDocument/2006/relationships/image" Target="../media/image214.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5.wmf"/><Relationship Id="rId7" Type="http://schemas.openxmlformats.org/officeDocument/2006/relationships/image" Target="../media/image11.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2.wmf"/><Relationship Id="rId5" Type="http://schemas.openxmlformats.org/officeDocument/2006/relationships/image" Target="../media/image12.wmf"/><Relationship Id="rId4" Type="http://schemas.openxmlformats.org/officeDocument/2006/relationships/image" Target="../media/image21.wmf"/><Relationship Id="rId9" Type="http://schemas.openxmlformats.org/officeDocument/2006/relationships/image" Target="../media/image27.wmf"/></Relationships>
</file>

<file path=ppt/drawings/_rels/vmlDrawing40.vml.rels><?xml version="1.0" encoding="UTF-8" standalone="yes"?>
<Relationships xmlns="http://schemas.openxmlformats.org/package/2006/relationships"><Relationship Id="rId8" Type="http://schemas.openxmlformats.org/officeDocument/2006/relationships/image" Target="../media/image224.emf"/><Relationship Id="rId3" Type="http://schemas.openxmlformats.org/officeDocument/2006/relationships/image" Target="../media/image219.emf"/><Relationship Id="rId7" Type="http://schemas.openxmlformats.org/officeDocument/2006/relationships/image" Target="../media/image223.emf"/><Relationship Id="rId2" Type="http://schemas.openxmlformats.org/officeDocument/2006/relationships/image" Target="../media/image218.emf"/><Relationship Id="rId1" Type="http://schemas.openxmlformats.org/officeDocument/2006/relationships/image" Target="../media/image217.emf"/><Relationship Id="rId6" Type="http://schemas.openxmlformats.org/officeDocument/2006/relationships/image" Target="../media/image222.emf"/><Relationship Id="rId5" Type="http://schemas.openxmlformats.org/officeDocument/2006/relationships/image" Target="../media/image221.emf"/><Relationship Id="rId10" Type="http://schemas.openxmlformats.org/officeDocument/2006/relationships/image" Target="../media/image226.emf"/><Relationship Id="rId4" Type="http://schemas.openxmlformats.org/officeDocument/2006/relationships/image" Target="../media/image220.emf"/><Relationship Id="rId9" Type="http://schemas.openxmlformats.org/officeDocument/2006/relationships/image" Target="../media/image225.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27.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28.png"/></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231.emf"/><Relationship Id="rId2" Type="http://schemas.openxmlformats.org/officeDocument/2006/relationships/image" Target="../media/image230.emf"/><Relationship Id="rId1" Type="http://schemas.openxmlformats.org/officeDocument/2006/relationships/image" Target="../media/image229.emf"/><Relationship Id="rId4" Type="http://schemas.openxmlformats.org/officeDocument/2006/relationships/image" Target="../media/image232.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6.wmf"/><Relationship Id="rId7" Type="http://schemas.openxmlformats.org/officeDocument/2006/relationships/image" Target="../media/image40.wmf"/><Relationship Id="rId2" Type="http://schemas.openxmlformats.org/officeDocument/2006/relationships/image" Target="../media/image35.wmf"/><Relationship Id="rId1" Type="http://schemas.openxmlformats.org/officeDocument/2006/relationships/image" Target="../media/image34.wmf"/><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15D3AE-64A8-4BC8-AE2B-A68524F99077}" type="datetimeFigureOut">
              <a:rPr lang="zh-CN" altLang="en-US" smtClean="0"/>
              <a:pPr/>
              <a:t>2016/6/5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A386E9-2C28-4682-B8C5-E345EF04D29A}" type="slidenum">
              <a:rPr lang="zh-CN" altLang="en-US" smtClean="0"/>
              <a:pPr/>
              <a:t>‹#›</a:t>
            </a:fld>
            <a:endParaRPr lang="zh-CN" altLang="en-US"/>
          </a:p>
        </p:txBody>
      </p:sp>
    </p:spTree>
    <p:extLst>
      <p:ext uri="{BB962C8B-B14F-4D97-AF65-F5344CB8AC3E}">
        <p14:creationId xmlns:p14="http://schemas.microsoft.com/office/powerpoint/2010/main" val="3040331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01B0F5-75A4-49B5-A195-DF341EA7375B}" type="datetimeFigureOut">
              <a:rPr lang="zh-CN" altLang="en-US" smtClean="0"/>
              <a:pPr/>
              <a:t>2016/6/5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DE8570-A3FB-4FC9-9928-68D4EC075A29}" type="slidenum">
              <a:rPr lang="zh-CN" altLang="en-US" smtClean="0"/>
              <a:pPr/>
              <a:t>‹#›</a:t>
            </a:fld>
            <a:endParaRPr lang="zh-CN" altLang="en-US"/>
          </a:p>
        </p:txBody>
      </p:sp>
    </p:spTree>
    <p:extLst>
      <p:ext uri="{BB962C8B-B14F-4D97-AF65-F5344CB8AC3E}">
        <p14:creationId xmlns:p14="http://schemas.microsoft.com/office/powerpoint/2010/main" val="3638321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909E653E-674E-4166-AF8C-D1B875172BB2}" type="slidenum">
              <a:rPr lang="zh-CN" altLang="en-US"/>
              <a:pPr/>
              <a:t>41</a:t>
            </a:fld>
            <a:endParaRPr lang="en-US" altLang="zh-CN"/>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3">
        <a:schemeClr val="bg2"/>
      </p:bgRef>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173157"/>
            <a:ext cx="7772400" cy="1470025"/>
          </a:xfrm>
        </p:spPr>
        <p:txBody>
          <a:bodyPr anchor="b"/>
          <a:lstStyle>
            <a:lvl1pPr algn="l">
              <a:defRPr sz="4800"/>
            </a:lvl1pPr>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2016/6/5</a:t>
            </a:fld>
            <a:endParaRPr lang="zh-CN" altLang="en-US"/>
          </a:p>
        </p:txBody>
      </p:sp>
      <p:sp>
        <p:nvSpPr>
          <p:cNvPr id="5" name="页脚占位符 4"/>
          <p:cNvSpPr>
            <a:spLocks noGrp="1"/>
          </p:cNvSpPr>
          <p:nvPr>
            <p:ph type="ftr" sz="quarter" idx="11"/>
          </p:nvPr>
        </p:nvSpPr>
        <p:spPr/>
        <p:txBody>
          <a:bodyPr/>
          <a:lstStyle/>
          <a:p>
            <a:endParaRPr lang="zh-CN" altLang="en-US" dirty="0"/>
          </a:p>
        </p:txBody>
      </p:sp>
      <p:pic>
        <p:nvPicPr>
          <p:cNvPr id="7" name="Picture 2" descr="C:\Users\Administrator\AppData\Roaming\Tencent\Users\402301703\QQ\WinTemp\RichOle\N$~JXY{9N{L03WLQJWWRF(9.png"/>
          <p:cNvPicPr>
            <a:picLocks noChangeAspect="1" noChangeArrowheads="1"/>
          </p:cNvPicPr>
          <p:nvPr userDrawn="1"/>
        </p:nvPicPr>
        <p:blipFill>
          <a:blip r:embed="rId2" cstate="print"/>
          <a:srcRect/>
          <a:stretch>
            <a:fillRect/>
          </a:stretch>
        </p:blipFill>
        <p:spPr bwMode="auto">
          <a:xfrm>
            <a:off x="7896225" y="0"/>
            <a:ext cx="1247775" cy="1238250"/>
          </a:xfrm>
          <a:prstGeom prst="rect">
            <a:avLst/>
          </a:prstGeom>
          <a:noFill/>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2016/6/5</a:t>
            </a:fld>
            <a:endParaRPr lang="zh-CN" altLang="en-US"/>
          </a:p>
        </p:txBody>
      </p:sp>
      <p:sp>
        <p:nvSpPr>
          <p:cNvPr id="5" name="页脚占位符 4"/>
          <p:cNvSpPr>
            <a:spLocks noGrp="1"/>
          </p:cNvSpPr>
          <p:nvPr>
            <p:ph type="ftr" sz="quarter" idx="11"/>
          </p:nvPr>
        </p:nvSpPr>
        <p:spPr/>
        <p:txBody>
          <a:bodyPr/>
          <a:lstStyle/>
          <a:p>
            <a:endParaRPr lang="zh-CN" altLang="en-US"/>
          </a:p>
        </p:txBody>
      </p:sp>
      <p:pic>
        <p:nvPicPr>
          <p:cNvPr id="7" name="Picture 2" descr="C:\Users\Administrator\AppData\Roaming\Tencent\Users\402301703\QQ\WinTemp\RichOle\N$~JXY{9N{L03WLQJWWRF(9.png"/>
          <p:cNvPicPr>
            <a:picLocks noChangeAspect="1" noChangeArrowheads="1"/>
          </p:cNvPicPr>
          <p:nvPr userDrawn="1"/>
        </p:nvPicPr>
        <p:blipFill>
          <a:blip r:embed="rId2" cstate="print"/>
          <a:srcRect/>
          <a:stretch>
            <a:fillRect/>
          </a:stretch>
        </p:blipFill>
        <p:spPr bwMode="auto">
          <a:xfrm>
            <a:off x="7869331" y="80682"/>
            <a:ext cx="1247775" cy="1238250"/>
          </a:xfrm>
          <a:prstGeom prst="rect">
            <a:avLst/>
          </a:prstGeom>
          <a:noFill/>
        </p:spPr>
      </p:pic>
      <p:sp>
        <p:nvSpPr>
          <p:cNvPr id="8" name="灯片编号占位符 5"/>
          <p:cNvSpPr>
            <a:spLocks noGrp="1"/>
          </p:cNvSpPr>
          <p:nvPr>
            <p:ph type="sldNum" sz="quarter" idx="12"/>
          </p:nvPr>
        </p:nvSpPr>
        <p:spPr>
          <a:xfrm>
            <a:off x="6715140" y="6286520"/>
            <a:ext cx="2133600" cy="365125"/>
          </a:xfrm>
          <a:prstGeom prst="rect">
            <a:avLst/>
          </a:prstGeom>
        </p:spPr>
        <p:txBody>
          <a:bodyPr/>
          <a:lstStyle/>
          <a:p>
            <a:r>
              <a:rPr lang="zh-CN" altLang="en-US" dirty="0" smtClean="0"/>
              <a:t>机械工程学院</a:t>
            </a:r>
            <a:endParaRPr lang="en-US" altLang="zh-CN" dirty="0" smtClean="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43768" y="274639"/>
            <a:ext cx="1543032"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9"/>
            <a:ext cx="661513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2016/6/5</a:t>
            </a:fld>
            <a:endParaRPr lang="zh-CN" altLang="en-US"/>
          </a:p>
        </p:txBody>
      </p:sp>
      <p:sp>
        <p:nvSpPr>
          <p:cNvPr id="5" name="页脚占位符 4"/>
          <p:cNvSpPr>
            <a:spLocks noGrp="1"/>
          </p:cNvSpPr>
          <p:nvPr>
            <p:ph type="ftr" sz="quarter" idx="11"/>
          </p:nvPr>
        </p:nvSpPr>
        <p:spPr/>
        <p:txBody>
          <a:bodyPr/>
          <a:lstStyle/>
          <a:p>
            <a:endParaRPr lang="zh-CN" altLang="en-US"/>
          </a:p>
        </p:txBody>
      </p:sp>
      <p:pic>
        <p:nvPicPr>
          <p:cNvPr id="7" name="Picture 2" descr="C:\Users\Administrator\AppData\Roaming\Tencent\Users\402301703\QQ\WinTemp\RichOle\N$~JXY{9N{L03WLQJWWRF(9.png"/>
          <p:cNvPicPr>
            <a:picLocks noChangeAspect="1" noChangeArrowheads="1"/>
          </p:cNvPicPr>
          <p:nvPr userDrawn="1"/>
        </p:nvPicPr>
        <p:blipFill>
          <a:blip r:embed="rId2" cstate="print"/>
          <a:srcRect/>
          <a:stretch>
            <a:fillRect/>
          </a:stretch>
        </p:blipFill>
        <p:spPr bwMode="auto">
          <a:xfrm>
            <a:off x="7869331" y="67235"/>
            <a:ext cx="1247775" cy="1238250"/>
          </a:xfrm>
          <a:prstGeom prst="rect">
            <a:avLst/>
          </a:prstGeom>
          <a:noFill/>
        </p:spPr>
      </p:pic>
      <p:sp>
        <p:nvSpPr>
          <p:cNvPr id="9" name="灯片编号占位符 5"/>
          <p:cNvSpPr txBox="1">
            <a:spLocks/>
          </p:cNvSpPr>
          <p:nvPr userDrawn="1"/>
        </p:nvSpPr>
        <p:spPr>
          <a:xfrm>
            <a:off x="6715140" y="6286520"/>
            <a:ext cx="2133600" cy="365125"/>
          </a:xfrm>
          <a:prstGeom prst="rect">
            <a:avLst/>
          </a:prstGeom>
        </p:spPr>
        <p:txBody>
          <a:bodyPr vert="horz"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smtClean="0">
                <a:ln>
                  <a:noFill/>
                </a:ln>
                <a:solidFill>
                  <a:srgbClr val="7030A0"/>
                </a:solidFill>
                <a:effectLst/>
                <a:uLnTx/>
                <a:uFillTx/>
                <a:latin typeface="+mn-lt"/>
                <a:ea typeface="+mn-ea"/>
                <a:cs typeface="+mn-cs"/>
              </a:rPr>
              <a:t>机械工程学院</a:t>
            </a:r>
            <a:endParaRPr kumimoji="0" lang="en-US" altLang="zh-CN" sz="2400" b="0" i="0" u="none" strike="noStrike" kern="1200" cap="none" spc="0" normalizeH="0" baseline="0" noProof="0" dirty="0" smtClean="0">
              <a:ln>
                <a:noFill/>
              </a:ln>
              <a:solidFill>
                <a:srgbClr val="7030A0"/>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7451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pic>
        <p:nvPicPr>
          <p:cNvPr id="4" name="Picture 2" descr="C:\Users\Administrator\AppData\Roaming\Tencent\Users\402301703\QQ\WinTemp\RichOle\N$~JXY{9N{L03WLQJWWRF(9.png"/>
          <p:cNvPicPr>
            <a:picLocks noChangeAspect="1" noChangeArrowheads="1"/>
          </p:cNvPicPr>
          <p:nvPr userDrawn="1"/>
        </p:nvPicPr>
        <p:blipFill>
          <a:blip r:embed="rId2" cstate="print"/>
          <a:srcRect/>
          <a:stretch>
            <a:fillRect/>
          </a:stretch>
        </p:blipFill>
        <p:spPr bwMode="auto">
          <a:xfrm>
            <a:off x="7858148" y="94105"/>
            <a:ext cx="1247775" cy="1238250"/>
          </a:xfrm>
          <a:prstGeom prst="rect">
            <a:avLst/>
          </a:prstGeom>
          <a:noFill/>
        </p:spPr>
      </p:pic>
      <p:sp>
        <p:nvSpPr>
          <p:cNvPr id="6" name="灯片编号占位符 5"/>
          <p:cNvSpPr txBox="1">
            <a:spLocks/>
          </p:cNvSpPr>
          <p:nvPr userDrawn="1"/>
        </p:nvSpPr>
        <p:spPr>
          <a:xfrm>
            <a:off x="6715140" y="6286520"/>
            <a:ext cx="2133600" cy="365125"/>
          </a:xfrm>
          <a:prstGeom prst="rect">
            <a:avLst/>
          </a:prstGeom>
        </p:spPr>
        <p:txBody>
          <a:bodyPr vert="horz"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smtClean="0">
                <a:ln>
                  <a:noFill/>
                </a:ln>
                <a:solidFill>
                  <a:srgbClr val="7030A0"/>
                </a:solidFill>
                <a:effectLst/>
                <a:uLnTx/>
                <a:uFillTx/>
                <a:latin typeface="+mn-lt"/>
                <a:ea typeface="+mn-ea"/>
                <a:cs typeface="+mn-cs"/>
              </a:rPr>
              <a:t>机械工程学院</a:t>
            </a:r>
            <a:endParaRPr kumimoji="0" lang="en-US" altLang="zh-CN" sz="2400" b="0" i="0" u="none" strike="noStrike" kern="1200" cap="none" spc="0" normalizeH="0" baseline="0" noProof="0" dirty="0" smtClean="0">
              <a:ln>
                <a:noFill/>
              </a:ln>
              <a:solidFill>
                <a:srgbClr val="7030A0"/>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85800" y="1905000"/>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905000"/>
            <a:ext cx="381000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4038600"/>
            <a:ext cx="3810000" cy="1981200"/>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pic>
        <p:nvPicPr>
          <p:cNvPr id="7" name="Picture 2" descr="C:\Users\Administrator\AppData\Roaming\Tencent\Users\402301703\QQ\WinTemp\RichOle\N$~JXY{9N{L03WLQJWWRF(9.png"/>
          <p:cNvPicPr>
            <a:picLocks noChangeAspect="1" noChangeArrowheads="1"/>
          </p:cNvPicPr>
          <p:nvPr userDrawn="1"/>
        </p:nvPicPr>
        <p:blipFill>
          <a:blip r:embed="rId2" cstate="print"/>
          <a:srcRect/>
          <a:stretch>
            <a:fillRect/>
          </a:stretch>
        </p:blipFill>
        <p:spPr bwMode="auto">
          <a:xfrm>
            <a:off x="7869331" y="67235"/>
            <a:ext cx="1247775" cy="1238250"/>
          </a:xfrm>
          <a:prstGeom prst="rect">
            <a:avLst/>
          </a:prstGeom>
          <a:noFill/>
        </p:spPr>
      </p:pic>
      <p:sp>
        <p:nvSpPr>
          <p:cNvPr id="9" name="灯片编号占位符 5"/>
          <p:cNvSpPr txBox="1">
            <a:spLocks/>
          </p:cNvSpPr>
          <p:nvPr userDrawn="1"/>
        </p:nvSpPr>
        <p:spPr>
          <a:xfrm>
            <a:off x="6715140" y="6286520"/>
            <a:ext cx="2133600" cy="365125"/>
          </a:xfrm>
          <a:prstGeom prst="rect">
            <a:avLst/>
          </a:prstGeom>
        </p:spPr>
        <p:txBody>
          <a:bodyPr vert="horz"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smtClean="0">
                <a:ln>
                  <a:noFill/>
                </a:ln>
                <a:solidFill>
                  <a:srgbClr val="7030A0"/>
                </a:solidFill>
                <a:effectLst/>
                <a:uLnTx/>
                <a:uFillTx/>
                <a:latin typeface="+mn-lt"/>
                <a:ea typeface="+mn-ea"/>
                <a:cs typeface="+mn-cs"/>
              </a:rPr>
              <a:t>机械工程学院</a:t>
            </a:r>
            <a:endParaRPr kumimoji="0" lang="en-US" altLang="zh-CN" sz="2400" b="0" i="0" u="none" strike="noStrike" kern="1200" cap="none" spc="0" normalizeH="0" baseline="0" noProof="0" dirty="0" smtClean="0">
              <a:ln>
                <a:noFill/>
              </a:ln>
              <a:solidFill>
                <a:srgbClr val="7030A0"/>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2016/6/5</a:t>
            </a:fld>
            <a:endParaRPr lang="zh-CN" altLang="en-US"/>
          </a:p>
        </p:txBody>
      </p:sp>
      <p:sp>
        <p:nvSpPr>
          <p:cNvPr id="5" name="页脚占位符 4"/>
          <p:cNvSpPr>
            <a:spLocks noGrp="1"/>
          </p:cNvSpPr>
          <p:nvPr>
            <p:ph type="ftr" sz="quarter" idx="11"/>
          </p:nvPr>
        </p:nvSpPr>
        <p:spPr/>
        <p:txBody>
          <a:bodyPr/>
          <a:lstStyle/>
          <a:p>
            <a:endParaRPr lang="zh-CN" altLang="en-US"/>
          </a:p>
        </p:txBody>
      </p:sp>
      <p:pic>
        <p:nvPicPr>
          <p:cNvPr id="7" name="Picture 2" descr="C:\Users\Administrator\AppData\Roaming\Tencent\Users\402301703\QQ\WinTemp\RichOle\N$~JXY{9N{L03WLQJWWRF(9.png"/>
          <p:cNvPicPr>
            <a:picLocks noChangeAspect="1" noChangeArrowheads="1"/>
          </p:cNvPicPr>
          <p:nvPr userDrawn="1"/>
        </p:nvPicPr>
        <p:blipFill>
          <a:blip r:embed="rId2" cstate="print"/>
          <a:srcRect/>
          <a:stretch>
            <a:fillRect/>
          </a:stretch>
        </p:blipFill>
        <p:spPr bwMode="auto">
          <a:xfrm>
            <a:off x="7869331" y="79820"/>
            <a:ext cx="1247775" cy="1238250"/>
          </a:xfrm>
          <a:prstGeom prst="rect">
            <a:avLst/>
          </a:prstGeom>
          <a:noFill/>
        </p:spPr>
      </p:pic>
      <p:sp>
        <p:nvSpPr>
          <p:cNvPr id="8" name="灯片编号占位符 5"/>
          <p:cNvSpPr txBox="1">
            <a:spLocks/>
          </p:cNvSpPr>
          <p:nvPr userDrawn="1"/>
        </p:nvSpPr>
        <p:spPr>
          <a:xfrm>
            <a:off x="6715140" y="6286520"/>
            <a:ext cx="2133600" cy="365125"/>
          </a:xfrm>
          <a:prstGeom prst="rect">
            <a:avLst/>
          </a:prstGeom>
        </p:spPr>
        <p:txBody>
          <a:bodyPr vert="horz"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smtClean="0">
                <a:ln>
                  <a:noFill/>
                </a:ln>
                <a:solidFill>
                  <a:srgbClr val="7030A0"/>
                </a:solidFill>
                <a:effectLst/>
                <a:uLnTx/>
                <a:uFillTx/>
                <a:latin typeface="+mn-lt"/>
                <a:ea typeface="+mn-ea"/>
                <a:cs typeface="+mn-cs"/>
              </a:rPr>
              <a:t>机械工程学院</a:t>
            </a:r>
            <a:endParaRPr kumimoji="0" lang="en-US" altLang="zh-CN" sz="2400" b="0" i="0" u="none" strike="noStrike" kern="1200" cap="none" spc="0" normalizeH="0" baseline="0" noProof="0" dirty="0" smtClean="0">
              <a:ln>
                <a:noFill/>
              </a:ln>
              <a:solidFill>
                <a:srgbClr val="7030A0"/>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685800" y="2924181"/>
            <a:ext cx="7772400" cy="1362075"/>
          </a:xfrm>
        </p:spPr>
        <p:txBody>
          <a:bodyPr anchor="t"/>
          <a:lstStyle>
            <a:lvl1pPr algn="l">
              <a:defRPr sz="44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6715140" y="628652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2016/6/5</a:t>
            </a:fld>
            <a:endParaRPr lang="zh-CN" altLang="en-US"/>
          </a:p>
        </p:txBody>
      </p:sp>
      <p:sp>
        <p:nvSpPr>
          <p:cNvPr id="6" name="页脚占位符 5"/>
          <p:cNvSpPr>
            <a:spLocks noGrp="1"/>
          </p:cNvSpPr>
          <p:nvPr>
            <p:ph type="ftr" sz="quarter" idx="11"/>
          </p:nvPr>
        </p:nvSpPr>
        <p:spPr/>
        <p:txBody>
          <a:bodyPr/>
          <a:lstStyle/>
          <a:p>
            <a:endParaRPr lang="zh-CN" altLang="en-US"/>
          </a:p>
        </p:txBody>
      </p:sp>
      <p:pic>
        <p:nvPicPr>
          <p:cNvPr id="8" name="Picture 2" descr="C:\Users\Administrator\AppData\Roaming\Tencent\Users\402301703\QQ\WinTemp\RichOle\N$~JXY{9N{L03WLQJWWRF(9.png"/>
          <p:cNvPicPr>
            <a:picLocks noChangeAspect="1" noChangeArrowheads="1"/>
          </p:cNvPicPr>
          <p:nvPr userDrawn="1"/>
        </p:nvPicPr>
        <p:blipFill>
          <a:blip r:embed="rId2" cstate="print"/>
          <a:srcRect/>
          <a:stretch>
            <a:fillRect/>
          </a:stretch>
        </p:blipFill>
        <p:spPr bwMode="auto">
          <a:xfrm>
            <a:off x="7869331" y="67235"/>
            <a:ext cx="1247775" cy="1238250"/>
          </a:xfrm>
          <a:prstGeom prst="rect">
            <a:avLst/>
          </a:prstGeom>
          <a:noFill/>
        </p:spPr>
      </p:pic>
      <p:sp>
        <p:nvSpPr>
          <p:cNvPr id="10" name="灯片编号占位符 5"/>
          <p:cNvSpPr txBox="1">
            <a:spLocks/>
          </p:cNvSpPr>
          <p:nvPr userDrawn="1"/>
        </p:nvSpPr>
        <p:spPr>
          <a:xfrm>
            <a:off x="6715140" y="6286520"/>
            <a:ext cx="2133600" cy="365125"/>
          </a:xfrm>
          <a:prstGeom prst="rect">
            <a:avLst/>
          </a:prstGeom>
        </p:spPr>
        <p:txBody>
          <a:bodyPr vert="horz"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smtClean="0">
                <a:ln>
                  <a:noFill/>
                </a:ln>
                <a:solidFill>
                  <a:srgbClr val="7030A0"/>
                </a:solidFill>
                <a:effectLst/>
                <a:uLnTx/>
                <a:uFillTx/>
                <a:latin typeface="+mn-lt"/>
                <a:ea typeface="+mn-ea"/>
                <a:cs typeface="+mn-cs"/>
              </a:rPr>
              <a:t>机械工程学院</a:t>
            </a:r>
            <a:endParaRPr kumimoji="0" lang="en-US" altLang="zh-CN" sz="2400" b="0" i="0" u="none" strike="noStrike" kern="1200" cap="none" spc="0" normalizeH="0" baseline="0" noProof="0" dirty="0" smtClean="0">
              <a:ln>
                <a:noFill/>
              </a:ln>
              <a:solidFill>
                <a:srgbClr val="7030A0"/>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2016/6/5</a:t>
            </a:fld>
            <a:endParaRPr lang="zh-CN" altLang="en-US"/>
          </a:p>
        </p:txBody>
      </p:sp>
      <p:sp>
        <p:nvSpPr>
          <p:cNvPr id="8" name="页脚占位符 7"/>
          <p:cNvSpPr>
            <a:spLocks noGrp="1"/>
          </p:cNvSpPr>
          <p:nvPr>
            <p:ph type="ftr" sz="quarter" idx="11"/>
          </p:nvPr>
        </p:nvSpPr>
        <p:spPr/>
        <p:txBody>
          <a:bodyPr/>
          <a:lstStyle/>
          <a:p>
            <a:endParaRPr lang="zh-CN" altLang="en-US"/>
          </a:p>
        </p:txBody>
      </p:sp>
      <p:pic>
        <p:nvPicPr>
          <p:cNvPr id="10" name="Picture 2" descr="C:\Users\Administrator\AppData\Roaming\Tencent\Users\402301703\QQ\WinTemp\RichOle\N$~JXY{9N{L03WLQJWWRF(9.png"/>
          <p:cNvPicPr>
            <a:picLocks noChangeAspect="1" noChangeArrowheads="1"/>
          </p:cNvPicPr>
          <p:nvPr userDrawn="1"/>
        </p:nvPicPr>
        <p:blipFill>
          <a:blip r:embed="rId2" cstate="print"/>
          <a:srcRect/>
          <a:stretch>
            <a:fillRect/>
          </a:stretch>
        </p:blipFill>
        <p:spPr bwMode="auto">
          <a:xfrm>
            <a:off x="7869331" y="67235"/>
            <a:ext cx="1247775" cy="1238250"/>
          </a:xfrm>
          <a:prstGeom prst="rect">
            <a:avLst/>
          </a:prstGeom>
          <a:noFill/>
        </p:spPr>
      </p:pic>
      <p:sp>
        <p:nvSpPr>
          <p:cNvPr id="12" name="灯片编号占位符 5"/>
          <p:cNvSpPr txBox="1">
            <a:spLocks/>
          </p:cNvSpPr>
          <p:nvPr userDrawn="1"/>
        </p:nvSpPr>
        <p:spPr>
          <a:xfrm>
            <a:off x="6715140" y="6286520"/>
            <a:ext cx="2133600" cy="365125"/>
          </a:xfrm>
          <a:prstGeom prst="rect">
            <a:avLst/>
          </a:prstGeom>
        </p:spPr>
        <p:txBody>
          <a:bodyPr vert="horz"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smtClean="0">
                <a:ln>
                  <a:noFill/>
                </a:ln>
                <a:solidFill>
                  <a:srgbClr val="7030A0"/>
                </a:solidFill>
                <a:effectLst/>
                <a:uLnTx/>
                <a:uFillTx/>
                <a:latin typeface="+mn-lt"/>
                <a:ea typeface="+mn-ea"/>
                <a:cs typeface="+mn-cs"/>
              </a:rPr>
              <a:t>机械工程学院</a:t>
            </a:r>
            <a:endParaRPr kumimoji="0" lang="en-US" altLang="zh-CN" sz="2400" b="0" i="0" u="none" strike="noStrike" kern="1200" cap="none" spc="0" normalizeH="0" baseline="0" noProof="0" dirty="0" smtClean="0">
              <a:ln>
                <a:noFill/>
              </a:ln>
              <a:solidFill>
                <a:srgbClr val="7030A0"/>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2016/6/5</a:t>
            </a:fld>
            <a:endParaRPr lang="zh-CN" altLang="en-US"/>
          </a:p>
        </p:txBody>
      </p:sp>
      <p:sp>
        <p:nvSpPr>
          <p:cNvPr id="4" name="页脚占位符 3"/>
          <p:cNvSpPr>
            <a:spLocks noGrp="1"/>
          </p:cNvSpPr>
          <p:nvPr>
            <p:ph type="ftr" sz="quarter" idx="11"/>
          </p:nvPr>
        </p:nvSpPr>
        <p:spPr/>
        <p:txBody>
          <a:body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2016/6/5</a:t>
            </a:fld>
            <a:endParaRPr lang="zh-CN" altLang="en-US"/>
          </a:p>
        </p:txBody>
      </p:sp>
      <p:sp>
        <p:nvSpPr>
          <p:cNvPr id="3" name="页脚占位符 2"/>
          <p:cNvSpPr>
            <a:spLocks noGrp="1"/>
          </p:cNvSpPr>
          <p:nvPr>
            <p:ph type="ftr" sz="quarter" idx="11"/>
          </p:nvPr>
        </p:nvSpPr>
        <p:spPr/>
        <p:txBody>
          <a:bodyPr/>
          <a:lstStyle/>
          <a:p>
            <a:endParaRPr lang="zh-CN" altLang="en-US"/>
          </a:p>
        </p:txBody>
      </p:sp>
      <p:pic>
        <p:nvPicPr>
          <p:cNvPr id="6" name="Picture 2" descr="C:\Users\Administrator\AppData\Roaming\Tencent\Users\402301703\QQ\WinTemp\RichOle\N$~JXY{9N{L03WLQJWWRF(9.png"/>
          <p:cNvPicPr>
            <a:picLocks noChangeAspect="1" noChangeArrowheads="1"/>
          </p:cNvPicPr>
          <p:nvPr userDrawn="1"/>
        </p:nvPicPr>
        <p:blipFill>
          <a:blip r:embed="rId2" cstate="print"/>
          <a:srcRect/>
          <a:stretch>
            <a:fillRect/>
          </a:stretch>
        </p:blipFill>
        <p:spPr bwMode="auto">
          <a:xfrm>
            <a:off x="7869331" y="80682"/>
            <a:ext cx="1247775" cy="1238250"/>
          </a:xfrm>
          <a:prstGeom prst="rect">
            <a:avLst/>
          </a:prstGeom>
          <a:noFill/>
        </p:spPr>
      </p:pic>
      <p:sp>
        <p:nvSpPr>
          <p:cNvPr id="7" name="灯片编号占位符 5"/>
          <p:cNvSpPr txBox="1">
            <a:spLocks/>
          </p:cNvSpPr>
          <p:nvPr userDrawn="1"/>
        </p:nvSpPr>
        <p:spPr>
          <a:xfrm>
            <a:off x="6715140" y="6286520"/>
            <a:ext cx="2133600" cy="365125"/>
          </a:xfrm>
          <a:prstGeom prst="rect">
            <a:avLst/>
          </a:prstGeom>
        </p:spPr>
        <p:txBody>
          <a:bodyPr vert="horz"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smtClean="0">
                <a:ln>
                  <a:noFill/>
                </a:ln>
                <a:solidFill>
                  <a:srgbClr val="7030A0"/>
                </a:solidFill>
                <a:effectLst/>
                <a:uLnTx/>
                <a:uFillTx/>
                <a:latin typeface="+mn-lt"/>
                <a:ea typeface="+mn-ea"/>
                <a:cs typeface="+mn-cs"/>
              </a:rPr>
              <a:t>机械工程学院</a:t>
            </a:r>
            <a:endParaRPr kumimoji="0" lang="en-US" altLang="zh-CN" sz="2400" b="0" i="0" u="none" strike="noStrike" kern="1200" cap="none" spc="0" normalizeH="0" baseline="0" noProof="0" dirty="0" smtClean="0">
              <a:ln>
                <a:noFill/>
              </a:ln>
              <a:solidFill>
                <a:srgbClr val="7030A0"/>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3" name="内容占位符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2" name="标题 1"/>
          <p:cNvSpPr>
            <a:spLocks noGrp="1"/>
          </p:cNvSpPr>
          <p:nvPr>
            <p:ph type="title"/>
          </p:nvPr>
        </p:nvSpPr>
        <p:spPr>
          <a:xfrm>
            <a:off x="457205" y="285728"/>
            <a:ext cx="8230993" cy="696626"/>
          </a:xfrm>
        </p:spPr>
        <p:txBody>
          <a:bodyPr anchor="ctr"/>
          <a:lstStyle>
            <a:lvl1pPr algn="ctr">
              <a:defRPr sz="3600" b="0"/>
            </a:lvl1pPr>
          </a:lstStyle>
          <a:p>
            <a:r>
              <a:rPr kumimoji="0" lang="zh-CN" altLang="en-US" smtClean="0"/>
              <a:t>单击此处编辑母版标题样式</a:t>
            </a:r>
            <a:endParaRPr kumimoji="0" lang="en-US"/>
          </a:p>
        </p:txBody>
      </p:sp>
      <p:pic>
        <p:nvPicPr>
          <p:cNvPr id="8" name="Picture 2" descr="C:\Users\Administrator\AppData\Roaming\Tencent\Users\402301703\QQ\WinTemp\RichOle\N$~JXY{9N{L03WLQJWWRF(9.png"/>
          <p:cNvPicPr>
            <a:picLocks noChangeAspect="1" noChangeArrowheads="1"/>
          </p:cNvPicPr>
          <p:nvPr userDrawn="1"/>
        </p:nvPicPr>
        <p:blipFill>
          <a:blip r:embed="rId2" cstate="print"/>
          <a:srcRect/>
          <a:stretch>
            <a:fillRect/>
          </a:stretch>
        </p:blipFill>
        <p:spPr bwMode="auto">
          <a:xfrm>
            <a:off x="7855884" y="80682"/>
            <a:ext cx="1247775" cy="1238250"/>
          </a:xfrm>
          <a:prstGeom prst="rect">
            <a:avLst/>
          </a:prstGeom>
          <a:noFill/>
        </p:spPr>
      </p:pic>
      <p:sp>
        <p:nvSpPr>
          <p:cNvPr id="10" name="灯片编号占位符 5"/>
          <p:cNvSpPr txBox="1">
            <a:spLocks/>
          </p:cNvSpPr>
          <p:nvPr userDrawn="1"/>
        </p:nvSpPr>
        <p:spPr>
          <a:xfrm>
            <a:off x="6715140" y="6286520"/>
            <a:ext cx="2133600" cy="365125"/>
          </a:xfrm>
          <a:prstGeom prst="rect">
            <a:avLst/>
          </a:prstGeom>
        </p:spPr>
        <p:txBody>
          <a:bodyPr vert="horz"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smtClean="0">
                <a:ln>
                  <a:noFill/>
                </a:ln>
                <a:solidFill>
                  <a:srgbClr val="7030A0"/>
                </a:solidFill>
                <a:effectLst/>
                <a:uLnTx/>
                <a:uFillTx/>
                <a:latin typeface="+mn-lt"/>
                <a:ea typeface="+mn-ea"/>
                <a:cs typeface="+mn-cs"/>
              </a:rPr>
              <a:t>机械工程学院</a:t>
            </a:r>
            <a:endParaRPr kumimoji="0" lang="en-US" altLang="zh-CN" sz="2400" b="0" i="0" u="none" strike="noStrike" kern="1200" cap="none" spc="0" normalizeH="0" baseline="0" noProof="0" dirty="0" smtClean="0">
              <a:ln>
                <a:noFill/>
              </a:ln>
              <a:solidFill>
                <a:srgbClr val="7030A0"/>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001024" y="642918"/>
            <a:ext cx="785818" cy="4572032"/>
          </a:xfrm>
        </p:spPr>
        <p:txBody>
          <a:bodyPr vert="eaVert"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9" name="灯片编号占位符 5"/>
          <p:cNvSpPr txBox="1">
            <a:spLocks/>
          </p:cNvSpPr>
          <p:nvPr userDrawn="1"/>
        </p:nvSpPr>
        <p:spPr>
          <a:xfrm>
            <a:off x="6715140" y="6286520"/>
            <a:ext cx="2133600" cy="365125"/>
          </a:xfrm>
          <a:prstGeom prst="rect">
            <a:avLst/>
          </a:prstGeom>
        </p:spPr>
        <p:txBody>
          <a:bodyPr vert="horz"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smtClean="0">
                <a:ln>
                  <a:noFill/>
                </a:ln>
                <a:solidFill>
                  <a:srgbClr val="7030A0"/>
                </a:solidFill>
                <a:effectLst/>
                <a:uLnTx/>
                <a:uFillTx/>
                <a:latin typeface="+mn-lt"/>
                <a:ea typeface="+mn-ea"/>
                <a:cs typeface="+mn-cs"/>
              </a:rPr>
              <a:t>机械工程学院</a:t>
            </a:r>
            <a:endParaRPr kumimoji="0" lang="en-US" altLang="zh-CN" sz="2400" b="0" i="0" u="none" strike="noStrike" kern="1200" cap="none" spc="0" normalizeH="0" baseline="0" noProof="0" dirty="0" smtClean="0">
              <a:ln>
                <a:noFill/>
              </a:ln>
              <a:solidFill>
                <a:srgbClr val="7030A0"/>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图片 7"/>
          <p:cNvPicPr>
            <a:picLocks noChangeAspect="1"/>
          </p:cNvPicPr>
          <p:nvPr/>
        </p:nvPicPr>
        <p:blipFill>
          <a:blip r:embed="rId15" cstate="print">
            <a:duotone>
              <a:schemeClr val="accent1"/>
              <a:srgbClr val="FFFFFF"/>
            </a:duotone>
            <a:lum bright="12000" contrast="40000"/>
          </a:blip>
          <a:stretch>
            <a:fillRect/>
          </a:stretch>
        </p:blipFill>
        <p:spPr>
          <a:xfrm>
            <a:off x="6667809" y="4915143"/>
            <a:ext cx="2476191" cy="1942857"/>
          </a:xfrm>
          <a:prstGeom prst="rect">
            <a:avLst/>
          </a:prstGeom>
          <a:noFill/>
          <a:ln>
            <a:noFill/>
          </a:ln>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pic>
        <p:nvPicPr>
          <p:cNvPr id="9" name="图片 8"/>
          <p:cNvPicPr>
            <a:picLocks noChangeAspect="1"/>
          </p:cNvPicPr>
          <p:nvPr/>
        </p:nvPicPr>
        <p:blipFill>
          <a:blip r:embed="rId16" cstate="print">
            <a:duotone>
              <a:schemeClr val="accent1"/>
              <a:srgbClr val="FFFFFF"/>
            </a:duotone>
            <a:lum bright="35000" contrast="40000"/>
          </a:blip>
          <a:stretch>
            <a:fillRect/>
          </a:stretch>
        </p:blipFill>
        <p:spPr>
          <a:xfrm>
            <a:off x="0" y="6420445"/>
            <a:ext cx="9144000" cy="437555"/>
          </a:xfrm>
          <a:prstGeom prst="rect">
            <a:avLst/>
          </a:prstGeom>
          <a:noFill/>
          <a:ln>
            <a:noFill/>
          </a:ln>
          <a:effectLst/>
        </p:spPr>
      </p:pic>
      <p:sp>
        <p:nvSpPr>
          <p:cNvPr id="2" name="标题占位符 1"/>
          <p:cNvSpPr>
            <a:spLocks noGrp="1"/>
          </p:cNvSpPr>
          <p:nvPr>
            <p:ph type="title"/>
          </p:nvPr>
        </p:nvSpPr>
        <p:spPr>
          <a:xfrm>
            <a:off x="457200" y="274638"/>
            <a:ext cx="82296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CN" altLang="en-US" dirty="0" smtClean="0"/>
              <a:t>单击此处编辑母版文本样式</a:t>
            </a:r>
          </a:p>
          <a:p>
            <a:pPr lvl="1" eaLnBrk="1" latinLnBrk="0" hangingPunct="1"/>
            <a:r>
              <a:rPr kumimoji="0" lang="zh-CN" altLang="en-US" dirty="0" smtClean="0"/>
              <a:t>第二级</a:t>
            </a:r>
          </a:p>
          <a:p>
            <a:pPr lvl="2" eaLnBrk="1" latinLnBrk="0" hangingPunct="1"/>
            <a:r>
              <a:rPr kumimoji="0" lang="zh-CN" altLang="en-US" dirty="0" smtClean="0"/>
              <a:t>第三级</a:t>
            </a:r>
          </a:p>
          <a:p>
            <a:pPr lvl="3" eaLnBrk="1" latinLnBrk="0" hangingPunct="1"/>
            <a:r>
              <a:rPr kumimoji="0" lang="zh-CN" altLang="en-US" dirty="0" smtClean="0"/>
              <a:t>第四级</a:t>
            </a:r>
          </a:p>
          <a:p>
            <a:pPr lvl="4" eaLnBrk="1" latinLnBrk="0" hangingPunct="1"/>
            <a:r>
              <a:rPr kumimoji="0" lang="zh-CN" altLang="en-US" dirty="0" smtClean="0"/>
              <a:t>第五级</a:t>
            </a:r>
            <a:endParaRPr kumimoji="0" 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endParaRPr lang="zh-CN" altLang="en-US" dirty="0"/>
          </a:p>
        </p:txBody>
      </p:sp>
      <p:sp>
        <p:nvSpPr>
          <p:cNvPr id="5" name="页脚占位符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zh-CN" altLang="en-US"/>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2.wmf"/><Relationship Id="rId5" Type="http://schemas.openxmlformats.org/officeDocument/2006/relationships/oleObject" Target="../embeddings/oleObject37.bin"/><Relationship Id="rId4" Type="http://schemas.openxmlformats.org/officeDocument/2006/relationships/image" Target="../media/image31.wmf"/></Relationships>
</file>

<file path=ppt/slides/_rels/slide11.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4.wmf"/><Relationship Id="rId5" Type="http://schemas.openxmlformats.org/officeDocument/2006/relationships/oleObject" Target="../embeddings/oleObject39.bin"/><Relationship Id="rId4" Type="http://schemas.openxmlformats.org/officeDocument/2006/relationships/image" Target="../media/image33.wmf"/></Relationships>
</file>

<file path=ppt/slides/_rels/slide12.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oleObject46.bin"/><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image" Target="../media/image38.wmf"/><Relationship Id="rId2" Type="http://schemas.openxmlformats.org/officeDocument/2006/relationships/slideLayout" Target="../slideLayouts/slideLayout4.xml"/><Relationship Id="rId16" Type="http://schemas.openxmlformats.org/officeDocument/2006/relationships/image" Target="../media/image40.wmf"/><Relationship Id="rId1" Type="http://schemas.openxmlformats.org/officeDocument/2006/relationships/vmlDrawing" Target="../drawings/vmlDrawing8.vml"/><Relationship Id="rId6" Type="http://schemas.openxmlformats.org/officeDocument/2006/relationships/image" Target="../media/image35.wmf"/><Relationship Id="rId11" Type="http://schemas.openxmlformats.org/officeDocument/2006/relationships/oleObject" Target="../embeddings/oleObject45.bin"/><Relationship Id="rId5" Type="http://schemas.openxmlformats.org/officeDocument/2006/relationships/oleObject" Target="../embeddings/oleObject42.bin"/><Relationship Id="rId15" Type="http://schemas.openxmlformats.org/officeDocument/2006/relationships/oleObject" Target="../embeddings/oleObject47.bin"/><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embeddings/oleObject44.bin"/><Relationship Id="rId14" Type="http://schemas.openxmlformats.org/officeDocument/2006/relationships/image" Target="../media/image39.wmf"/></Relationships>
</file>

<file path=ppt/slides/_rels/slide13.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48.bin"/><Relationship Id="rId7" Type="http://schemas.openxmlformats.org/officeDocument/2006/relationships/oleObject" Target="../embeddings/oleObject50.bin"/><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image" Target="../media/image42.wmf"/><Relationship Id="rId5" Type="http://schemas.openxmlformats.org/officeDocument/2006/relationships/oleObject" Target="../embeddings/oleObject49.bin"/><Relationship Id="rId4" Type="http://schemas.openxmlformats.org/officeDocument/2006/relationships/image" Target="../media/image41.wmf"/><Relationship Id="rId9" Type="http://schemas.openxmlformats.org/officeDocument/2006/relationships/oleObject" Target="../embeddings/oleObject51.bin"/></Relationships>
</file>

<file path=ppt/slides/_rels/slide14.x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oleObject" Target="../embeddings/oleObject59.bin"/><Relationship Id="rId3" Type="http://schemas.openxmlformats.org/officeDocument/2006/relationships/oleObject" Target="../embeddings/oleObject52.bin"/><Relationship Id="rId7" Type="http://schemas.openxmlformats.org/officeDocument/2006/relationships/oleObject" Target="../embeddings/oleObject54.bin"/><Relationship Id="rId12"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2.wmf"/><Relationship Id="rId11" Type="http://schemas.openxmlformats.org/officeDocument/2006/relationships/oleObject" Target="../embeddings/oleObject57.bin"/><Relationship Id="rId5" Type="http://schemas.openxmlformats.org/officeDocument/2006/relationships/oleObject" Target="../embeddings/oleObject53.bin"/><Relationship Id="rId10" Type="http://schemas.openxmlformats.org/officeDocument/2006/relationships/oleObject" Target="../embeddings/oleObject56.bin"/><Relationship Id="rId4" Type="http://schemas.openxmlformats.org/officeDocument/2006/relationships/image" Target="../media/image41.wmf"/><Relationship Id="rId9" Type="http://schemas.openxmlformats.org/officeDocument/2006/relationships/oleObject" Target="../embeddings/oleObject55.bin"/></Relationships>
</file>

<file path=ppt/slides/_rels/slide15.x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oleObject" Target="../embeddings/oleObject67.bin"/><Relationship Id="rId3" Type="http://schemas.openxmlformats.org/officeDocument/2006/relationships/oleObject" Target="../embeddings/oleObject60.bin"/><Relationship Id="rId7" Type="http://schemas.openxmlformats.org/officeDocument/2006/relationships/oleObject" Target="../embeddings/oleObject62.bin"/><Relationship Id="rId12"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2.wmf"/><Relationship Id="rId11" Type="http://schemas.openxmlformats.org/officeDocument/2006/relationships/oleObject" Target="../embeddings/oleObject65.bin"/><Relationship Id="rId5" Type="http://schemas.openxmlformats.org/officeDocument/2006/relationships/oleObject" Target="../embeddings/oleObject61.bin"/><Relationship Id="rId10" Type="http://schemas.openxmlformats.org/officeDocument/2006/relationships/oleObject" Target="../embeddings/oleObject64.bin"/><Relationship Id="rId4" Type="http://schemas.openxmlformats.org/officeDocument/2006/relationships/image" Target="../media/image41.wmf"/><Relationship Id="rId9" Type="http://schemas.openxmlformats.org/officeDocument/2006/relationships/oleObject" Target="../embeddings/oleObject63.bin"/></Relationships>
</file>

<file path=ppt/slides/_rels/slide16.x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oleObject" Target="../embeddings/oleObject75.bin"/><Relationship Id="rId3" Type="http://schemas.openxmlformats.org/officeDocument/2006/relationships/oleObject" Target="../embeddings/oleObject68.bin"/><Relationship Id="rId7" Type="http://schemas.openxmlformats.org/officeDocument/2006/relationships/oleObject" Target="../embeddings/oleObject70.bin"/><Relationship Id="rId12" Type="http://schemas.openxmlformats.org/officeDocument/2006/relationships/oleObject" Target="../embeddings/oleObject74.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2.wmf"/><Relationship Id="rId11" Type="http://schemas.openxmlformats.org/officeDocument/2006/relationships/oleObject" Target="../embeddings/oleObject73.bin"/><Relationship Id="rId5" Type="http://schemas.openxmlformats.org/officeDocument/2006/relationships/oleObject" Target="../embeddings/oleObject69.bin"/><Relationship Id="rId10" Type="http://schemas.openxmlformats.org/officeDocument/2006/relationships/oleObject" Target="../embeddings/oleObject72.bin"/><Relationship Id="rId4" Type="http://schemas.openxmlformats.org/officeDocument/2006/relationships/image" Target="../media/image41.wmf"/><Relationship Id="rId9" Type="http://schemas.openxmlformats.org/officeDocument/2006/relationships/oleObject" Target="../embeddings/oleObject71.bin"/></Relationships>
</file>

<file path=ppt/slides/_rels/slide17.x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oleObject" Target="../embeddings/oleObject83.bin"/><Relationship Id="rId3" Type="http://schemas.openxmlformats.org/officeDocument/2006/relationships/oleObject" Target="../embeddings/oleObject76.bin"/><Relationship Id="rId7" Type="http://schemas.openxmlformats.org/officeDocument/2006/relationships/oleObject" Target="../embeddings/oleObject78.bin"/><Relationship Id="rId12" Type="http://schemas.openxmlformats.org/officeDocument/2006/relationships/oleObject" Target="../embeddings/oleObject82.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2.wmf"/><Relationship Id="rId11" Type="http://schemas.openxmlformats.org/officeDocument/2006/relationships/oleObject" Target="../embeddings/oleObject81.bin"/><Relationship Id="rId5" Type="http://schemas.openxmlformats.org/officeDocument/2006/relationships/oleObject" Target="../embeddings/oleObject77.bin"/><Relationship Id="rId10" Type="http://schemas.openxmlformats.org/officeDocument/2006/relationships/oleObject" Target="../embeddings/oleObject80.bin"/><Relationship Id="rId4" Type="http://schemas.openxmlformats.org/officeDocument/2006/relationships/image" Target="../media/image41.wmf"/><Relationship Id="rId9" Type="http://schemas.openxmlformats.org/officeDocument/2006/relationships/oleObject" Target="../embeddings/oleObject79.bin"/></Relationships>
</file>

<file path=ppt/slides/_rels/slide18.x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oleObject" Target="../embeddings/oleObject91.bin"/><Relationship Id="rId3" Type="http://schemas.openxmlformats.org/officeDocument/2006/relationships/oleObject" Target="../embeddings/oleObject84.bin"/><Relationship Id="rId7" Type="http://schemas.openxmlformats.org/officeDocument/2006/relationships/oleObject" Target="../embeddings/oleObject86.bin"/><Relationship Id="rId12" Type="http://schemas.openxmlformats.org/officeDocument/2006/relationships/oleObject" Target="../embeddings/oleObject90.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2.wmf"/><Relationship Id="rId11" Type="http://schemas.openxmlformats.org/officeDocument/2006/relationships/oleObject" Target="../embeddings/oleObject89.bin"/><Relationship Id="rId5" Type="http://schemas.openxmlformats.org/officeDocument/2006/relationships/oleObject" Target="../embeddings/oleObject85.bin"/><Relationship Id="rId10" Type="http://schemas.openxmlformats.org/officeDocument/2006/relationships/oleObject" Target="../embeddings/oleObject88.bin"/><Relationship Id="rId4" Type="http://schemas.openxmlformats.org/officeDocument/2006/relationships/image" Target="../media/image41.wmf"/><Relationship Id="rId9" Type="http://schemas.openxmlformats.org/officeDocument/2006/relationships/oleObject" Target="../embeddings/oleObject87.bin"/></Relationships>
</file>

<file path=ppt/slides/_rels/slide19.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92.bin"/><Relationship Id="rId7" Type="http://schemas.openxmlformats.org/officeDocument/2006/relationships/oleObject" Target="../embeddings/oleObject94.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45.wmf"/><Relationship Id="rId5" Type="http://schemas.openxmlformats.org/officeDocument/2006/relationships/oleObject" Target="../embeddings/oleObject93.bin"/><Relationship Id="rId10" Type="http://schemas.openxmlformats.org/officeDocument/2006/relationships/image" Target="../media/image47.wmf"/><Relationship Id="rId4" Type="http://schemas.openxmlformats.org/officeDocument/2006/relationships/image" Target="../media/image44.wmf"/><Relationship Id="rId9" Type="http://schemas.openxmlformats.org/officeDocument/2006/relationships/oleObject" Target="../embeddings/oleObject95.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96.bin"/><Relationship Id="rId7" Type="http://schemas.openxmlformats.org/officeDocument/2006/relationships/oleObject" Target="../embeddings/oleObject98.bin"/><Relationship Id="rId12" Type="http://schemas.openxmlformats.org/officeDocument/2006/relationships/image" Target="../media/image51.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48.wmf"/><Relationship Id="rId11" Type="http://schemas.openxmlformats.org/officeDocument/2006/relationships/oleObject" Target="../embeddings/oleObject100.bin"/><Relationship Id="rId5" Type="http://schemas.openxmlformats.org/officeDocument/2006/relationships/oleObject" Target="../embeddings/oleObject97.bin"/><Relationship Id="rId10" Type="http://schemas.openxmlformats.org/officeDocument/2006/relationships/image" Target="../media/image50.wmf"/><Relationship Id="rId4" Type="http://schemas.openxmlformats.org/officeDocument/2006/relationships/image" Target="../media/image35.wmf"/><Relationship Id="rId9" Type="http://schemas.openxmlformats.org/officeDocument/2006/relationships/oleObject" Target="../embeddings/oleObject99.bin"/></Relationships>
</file>

<file path=ppt/slides/_rels/slide21.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oleObject" Target="../embeddings/oleObject106.bin"/><Relationship Id="rId3" Type="http://schemas.openxmlformats.org/officeDocument/2006/relationships/oleObject" Target="../embeddings/oleObject101.bin"/><Relationship Id="rId7" Type="http://schemas.openxmlformats.org/officeDocument/2006/relationships/oleObject" Target="../embeddings/oleObject103.bin"/><Relationship Id="rId12" Type="http://schemas.openxmlformats.org/officeDocument/2006/relationships/image" Target="../media/image56.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53.wmf"/><Relationship Id="rId11" Type="http://schemas.openxmlformats.org/officeDocument/2006/relationships/oleObject" Target="../embeddings/oleObject105.bin"/><Relationship Id="rId5" Type="http://schemas.openxmlformats.org/officeDocument/2006/relationships/oleObject" Target="../embeddings/oleObject102.bin"/><Relationship Id="rId10" Type="http://schemas.openxmlformats.org/officeDocument/2006/relationships/image" Target="../media/image55.wmf"/><Relationship Id="rId4" Type="http://schemas.openxmlformats.org/officeDocument/2006/relationships/image" Target="../media/image52.wmf"/><Relationship Id="rId9" Type="http://schemas.openxmlformats.org/officeDocument/2006/relationships/oleObject" Target="../embeddings/oleObject104.bin"/><Relationship Id="rId14" Type="http://schemas.openxmlformats.org/officeDocument/2006/relationships/image" Target="../media/image57.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59.wmf"/><Relationship Id="rId5" Type="http://schemas.openxmlformats.org/officeDocument/2006/relationships/oleObject" Target="../embeddings/oleObject108.bin"/><Relationship Id="rId4" Type="http://schemas.openxmlformats.org/officeDocument/2006/relationships/image" Target="../media/image58.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hyperlink" Target="http://baike.sogou.com/lemma/ShowInnerLink.htm?lemmaId=63684300&amp;ss_c=ssc.citiao.link" TargetMode="External"/><Relationship Id="rId13" Type="http://schemas.openxmlformats.org/officeDocument/2006/relationships/hyperlink" Target="http://baike.sogou.com/lemma/ShowInnerLink.htm?lemmaId=7916568" TargetMode="External"/><Relationship Id="rId3" Type="http://schemas.openxmlformats.org/officeDocument/2006/relationships/hyperlink" Target="http://baike.sogou.com/lemma/ShowInnerLink.htm?lemmaId=58968254&amp;ss_c=ssc.citiao.link" TargetMode="External"/><Relationship Id="rId7" Type="http://schemas.openxmlformats.org/officeDocument/2006/relationships/hyperlink" Target="http://baike.sogou.com/lemma/ShowInnerLink.htm?lemmaId=64992408" TargetMode="External"/><Relationship Id="rId12" Type="http://schemas.openxmlformats.org/officeDocument/2006/relationships/hyperlink" Target="http://baike.sogou.com/lemma/ShowInnerLink.htm?lemmaId=7535515" TargetMode="External"/><Relationship Id="rId2" Type="http://schemas.openxmlformats.org/officeDocument/2006/relationships/hyperlink" Target="http://baike.sogou.com/lemma/ShowInnerLink.htm?lemmaId=82123710" TargetMode="External"/><Relationship Id="rId1" Type="http://schemas.openxmlformats.org/officeDocument/2006/relationships/slideLayout" Target="../slideLayouts/slideLayout7.xml"/><Relationship Id="rId6" Type="http://schemas.openxmlformats.org/officeDocument/2006/relationships/hyperlink" Target="http://baike.sogou.com/lemma/ShowInnerLink.htm?lemmaId=82123626" TargetMode="External"/><Relationship Id="rId11" Type="http://schemas.openxmlformats.org/officeDocument/2006/relationships/hyperlink" Target="http://baike.sogou.com/lemma/ShowInnerLink.htm?lemmaId=227678" TargetMode="External"/><Relationship Id="rId5" Type="http://schemas.openxmlformats.org/officeDocument/2006/relationships/hyperlink" Target="http://baike.sogou.com/lemma/ShowInnerLink.htm?lemmaId=7971738" TargetMode="External"/><Relationship Id="rId15" Type="http://schemas.openxmlformats.org/officeDocument/2006/relationships/hyperlink" Target="http://baike.sogou.com/lemma/ShowInnerLink.htm?lemmaId=374666" TargetMode="External"/><Relationship Id="rId10" Type="http://schemas.openxmlformats.org/officeDocument/2006/relationships/hyperlink" Target="http://baike.sogou.com/lemma/ShowInnerLink.htm?lemmaId=7756687&amp;ss_c=ssc.citiao.link" TargetMode="External"/><Relationship Id="rId4" Type="http://schemas.openxmlformats.org/officeDocument/2006/relationships/hyperlink" Target="http://baike.sogou.com/lemma/ShowInnerLink.htm?lemmaId=239671" TargetMode="External"/><Relationship Id="rId9" Type="http://schemas.openxmlformats.org/officeDocument/2006/relationships/hyperlink" Target="http://baike.sogou.com/lemma/ShowInnerLink.htm?lemmaId=37663427&amp;ss_c=ssc.citiao.link" TargetMode="External"/><Relationship Id="rId14" Type="http://schemas.openxmlformats.org/officeDocument/2006/relationships/hyperlink" Target="http://baike.sogou.com/lemma/ShowInnerLink.htm?lemmaId=82123617"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oleObject" Target="../embeddings/oleObject109.bin"/><Relationship Id="rId7" Type="http://schemas.openxmlformats.org/officeDocument/2006/relationships/oleObject" Target="../embeddings/oleObject111.bin"/><Relationship Id="rId2" Type="http://schemas.openxmlformats.org/officeDocument/2006/relationships/slideLayout" Target="../slideLayouts/slideLayout12.xml"/><Relationship Id="rId1" Type="http://schemas.openxmlformats.org/officeDocument/2006/relationships/vmlDrawing" Target="../drawings/vmlDrawing19.vml"/><Relationship Id="rId6" Type="http://schemas.openxmlformats.org/officeDocument/2006/relationships/image" Target="../media/image63.wmf"/><Relationship Id="rId5" Type="http://schemas.openxmlformats.org/officeDocument/2006/relationships/oleObject" Target="../embeddings/oleObject110.bin"/><Relationship Id="rId4" Type="http://schemas.openxmlformats.org/officeDocument/2006/relationships/image" Target="../media/image6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oleObject" Target="../embeddings/oleObject112.bin"/><Relationship Id="rId7" Type="http://schemas.openxmlformats.org/officeDocument/2006/relationships/oleObject" Target="../embeddings/oleObject114.bin"/><Relationship Id="rId12" Type="http://schemas.openxmlformats.org/officeDocument/2006/relationships/image" Target="../media/image69.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66.wmf"/><Relationship Id="rId11" Type="http://schemas.openxmlformats.org/officeDocument/2006/relationships/oleObject" Target="../embeddings/oleObject116.bin"/><Relationship Id="rId5" Type="http://schemas.openxmlformats.org/officeDocument/2006/relationships/oleObject" Target="../embeddings/oleObject113.bin"/><Relationship Id="rId10" Type="http://schemas.openxmlformats.org/officeDocument/2006/relationships/image" Target="../media/image68.wmf"/><Relationship Id="rId4" Type="http://schemas.openxmlformats.org/officeDocument/2006/relationships/image" Target="../media/image65.wmf"/><Relationship Id="rId9" Type="http://schemas.openxmlformats.org/officeDocument/2006/relationships/oleObject" Target="../embeddings/oleObject115.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17.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70.wmf"/></Relationships>
</file>

<file path=ppt/slides/_rels/slide32.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oleObject" Target="../embeddings/oleObject118.bin"/><Relationship Id="rId7" Type="http://schemas.openxmlformats.org/officeDocument/2006/relationships/oleObject" Target="../embeddings/oleObject120.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72.wmf"/><Relationship Id="rId5" Type="http://schemas.openxmlformats.org/officeDocument/2006/relationships/oleObject" Target="../embeddings/oleObject119.bin"/><Relationship Id="rId4" Type="http://schemas.openxmlformats.org/officeDocument/2006/relationships/image" Target="../media/image71.wmf"/></Relationships>
</file>

<file path=ppt/slides/_rels/slide33.xml.rels><?xml version="1.0" encoding="UTF-8" standalone="yes"?>
<Relationships xmlns="http://schemas.openxmlformats.org/package/2006/relationships"><Relationship Id="rId8" Type="http://schemas.openxmlformats.org/officeDocument/2006/relationships/image" Target="../media/image76.wmf"/><Relationship Id="rId13" Type="http://schemas.openxmlformats.org/officeDocument/2006/relationships/oleObject" Target="../embeddings/oleObject126.bin"/><Relationship Id="rId3" Type="http://schemas.openxmlformats.org/officeDocument/2006/relationships/oleObject" Target="../embeddings/oleObject121.bin"/><Relationship Id="rId7" Type="http://schemas.openxmlformats.org/officeDocument/2006/relationships/oleObject" Target="../embeddings/oleObject123.bin"/><Relationship Id="rId12" Type="http://schemas.openxmlformats.org/officeDocument/2006/relationships/image" Target="../media/image78.wmf"/><Relationship Id="rId2" Type="http://schemas.openxmlformats.org/officeDocument/2006/relationships/slideLayout" Target="../slideLayouts/slideLayout7.xml"/><Relationship Id="rId16" Type="http://schemas.openxmlformats.org/officeDocument/2006/relationships/image" Target="../media/image80.wmf"/><Relationship Id="rId1" Type="http://schemas.openxmlformats.org/officeDocument/2006/relationships/vmlDrawing" Target="../drawings/vmlDrawing23.vml"/><Relationship Id="rId6" Type="http://schemas.openxmlformats.org/officeDocument/2006/relationships/image" Target="../media/image75.wmf"/><Relationship Id="rId11" Type="http://schemas.openxmlformats.org/officeDocument/2006/relationships/oleObject" Target="../embeddings/oleObject125.bin"/><Relationship Id="rId5" Type="http://schemas.openxmlformats.org/officeDocument/2006/relationships/oleObject" Target="../embeddings/oleObject122.bin"/><Relationship Id="rId15" Type="http://schemas.openxmlformats.org/officeDocument/2006/relationships/oleObject" Target="../embeddings/oleObject127.bin"/><Relationship Id="rId10" Type="http://schemas.openxmlformats.org/officeDocument/2006/relationships/image" Target="../media/image77.wmf"/><Relationship Id="rId4" Type="http://schemas.openxmlformats.org/officeDocument/2006/relationships/image" Target="../media/image74.wmf"/><Relationship Id="rId9" Type="http://schemas.openxmlformats.org/officeDocument/2006/relationships/oleObject" Target="../embeddings/oleObject124.bin"/><Relationship Id="rId14" Type="http://schemas.openxmlformats.org/officeDocument/2006/relationships/image" Target="../media/image79.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82.wmf"/><Relationship Id="rId5" Type="http://schemas.openxmlformats.org/officeDocument/2006/relationships/oleObject" Target="../embeddings/oleObject129.bin"/><Relationship Id="rId4" Type="http://schemas.openxmlformats.org/officeDocument/2006/relationships/image" Target="../media/image81.wmf"/></Relationships>
</file>

<file path=ppt/slides/_rels/slide35.xml.rels><?xml version="1.0" encoding="UTF-8" standalone="yes"?>
<Relationships xmlns="http://schemas.openxmlformats.org/package/2006/relationships"><Relationship Id="rId8" Type="http://schemas.openxmlformats.org/officeDocument/2006/relationships/image" Target="../media/image85.wmf"/><Relationship Id="rId3" Type="http://schemas.openxmlformats.org/officeDocument/2006/relationships/oleObject" Target="../embeddings/oleObject130.bin"/><Relationship Id="rId7" Type="http://schemas.openxmlformats.org/officeDocument/2006/relationships/oleObject" Target="../embeddings/oleObject132.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84.wmf"/><Relationship Id="rId5" Type="http://schemas.openxmlformats.org/officeDocument/2006/relationships/oleObject" Target="../embeddings/oleObject131.bin"/><Relationship Id="rId10" Type="http://schemas.openxmlformats.org/officeDocument/2006/relationships/image" Target="../media/image86.wmf"/><Relationship Id="rId4" Type="http://schemas.openxmlformats.org/officeDocument/2006/relationships/image" Target="../media/image83.wmf"/><Relationship Id="rId9" Type="http://schemas.openxmlformats.org/officeDocument/2006/relationships/oleObject" Target="../embeddings/oleObject133.bin"/></Relationships>
</file>

<file path=ppt/slides/_rels/slide36.xml.rels><?xml version="1.0" encoding="UTF-8" standalone="yes"?>
<Relationships xmlns="http://schemas.openxmlformats.org/package/2006/relationships"><Relationship Id="rId8" Type="http://schemas.openxmlformats.org/officeDocument/2006/relationships/image" Target="../media/image89.wmf"/><Relationship Id="rId13" Type="http://schemas.openxmlformats.org/officeDocument/2006/relationships/oleObject" Target="../embeddings/oleObject139.bin"/><Relationship Id="rId18" Type="http://schemas.openxmlformats.org/officeDocument/2006/relationships/image" Target="../media/image94.wmf"/><Relationship Id="rId26" Type="http://schemas.openxmlformats.org/officeDocument/2006/relationships/image" Target="../media/image98.wmf"/><Relationship Id="rId3" Type="http://schemas.openxmlformats.org/officeDocument/2006/relationships/oleObject" Target="../embeddings/oleObject134.bin"/><Relationship Id="rId21" Type="http://schemas.openxmlformats.org/officeDocument/2006/relationships/oleObject" Target="../embeddings/oleObject143.bin"/><Relationship Id="rId34" Type="http://schemas.openxmlformats.org/officeDocument/2006/relationships/image" Target="../media/image102.wmf"/><Relationship Id="rId7" Type="http://schemas.openxmlformats.org/officeDocument/2006/relationships/oleObject" Target="../embeddings/oleObject136.bin"/><Relationship Id="rId12" Type="http://schemas.openxmlformats.org/officeDocument/2006/relationships/image" Target="../media/image91.wmf"/><Relationship Id="rId17" Type="http://schemas.openxmlformats.org/officeDocument/2006/relationships/oleObject" Target="../embeddings/oleObject141.bin"/><Relationship Id="rId25" Type="http://schemas.openxmlformats.org/officeDocument/2006/relationships/oleObject" Target="../embeddings/oleObject145.bin"/><Relationship Id="rId33" Type="http://schemas.openxmlformats.org/officeDocument/2006/relationships/oleObject" Target="../embeddings/oleObject149.bin"/><Relationship Id="rId2" Type="http://schemas.openxmlformats.org/officeDocument/2006/relationships/slideLayout" Target="../slideLayouts/slideLayout7.xml"/><Relationship Id="rId16" Type="http://schemas.openxmlformats.org/officeDocument/2006/relationships/image" Target="../media/image93.wmf"/><Relationship Id="rId20" Type="http://schemas.openxmlformats.org/officeDocument/2006/relationships/image" Target="../media/image95.wmf"/><Relationship Id="rId29" Type="http://schemas.openxmlformats.org/officeDocument/2006/relationships/oleObject" Target="../embeddings/oleObject147.bin"/><Relationship Id="rId1" Type="http://schemas.openxmlformats.org/officeDocument/2006/relationships/vmlDrawing" Target="../drawings/vmlDrawing26.vml"/><Relationship Id="rId6" Type="http://schemas.openxmlformats.org/officeDocument/2006/relationships/image" Target="../media/image88.wmf"/><Relationship Id="rId11" Type="http://schemas.openxmlformats.org/officeDocument/2006/relationships/oleObject" Target="../embeddings/oleObject138.bin"/><Relationship Id="rId24" Type="http://schemas.openxmlformats.org/officeDocument/2006/relationships/image" Target="../media/image97.wmf"/><Relationship Id="rId32" Type="http://schemas.openxmlformats.org/officeDocument/2006/relationships/image" Target="../media/image101.wmf"/><Relationship Id="rId5" Type="http://schemas.openxmlformats.org/officeDocument/2006/relationships/oleObject" Target="../embeddings/oleObject135.bin"/><Relationship Id="rId15" Type="http://schemas.openxmlformats.org/officeDocument/2006/relationships/oleObject" Target="../embeddings/oleObject140.bin"/><Relationship Id="rId23" Type="http://schemas.openxmlformats.org/officeDocument/2006/relationships/oleObject" Target="../embeddings/oleObject144.bin"/><Relationship Id="rId28" Type="http://schemas.openxmlformats.org/officeDocument/2006/relationships/image" Target="../media/image99.wmf"/><Relationship Id="rId10" Type="http://schemas.openxmlformats.org/officeDocument/2006/relationships/image" Target="../media/image90.wmf"/><Relationship Id="rId19" Type="http://schemas.openxmlformats.org/officeDocument/2006/relationships/oleObject" Target="../embeddings/oleObject142.bin"/><Relationship Id="rId31" Type="http://schemas.openxmlformats.org/officeDocument/2006/relationships/oleObject" Target="../embeddings/oleObject148.bin"/><Relationship Id="rId4" Type="http://schemas.openxmlformats.org/officeDocument/2006/relationships/image" Target="../media/image87.wmf"/><Relationship Id="rId9" Type="http://schemas.openxmlformats.org/officeDocument/2006/relationships/oleObject" Target="../embeddings/oleObject137.bin"/><Relationship Id="rId14" Type="http://schemas.openxmlformats.org/officeDocument/2006/relationships/image" Target="../media/image92.wmf"/><Relationship Id="rId22" Type="http://schemas.openxmlformats.org/officeDocument/2006/relationships/image" Target="../media/image96.wmf"/><Relationship Id="rId27" Type="http://schemas.openxmlformats.org/officeDocument/2006/relationships/oleObject" Target="../embeddings/oleObject146.bin"/><Relationship Id="rId30" Type="http://schemas.openxmlformats.org/officeDocument/2006/relationships/image" Target="../media/image100.wmf"/></Relationships>
</file>

<file path=ppt/slides/_rels/slide37.xml.rels><?xml version="1.0" encoding="UTF-8" standalone="yes"?>
<Relationships xmlns="http://schemas.openxmlformats.org/package/2006/relationships"><Relationship Id="rId8" Type="http://schemas.openxmlformats.org/officeDocument/2006/relationships/image" Target="../media/image105.wmf"/><Relationship Id="rId13" Type="http://schemas.openxmlformats.org/officeDocument/2006/relationships/oleObject" Target="../embeddings/oleObject155.bin"/><Relationship Id="rId18" Type="http://schemas.openxmlformats.org/officeDocument/2006/relationships/image" Target="../media/image110.wmf"/><Relationship Id="rId26" Type="http://schemas.openxmlformats.org/officeDocument/2006/relationships/image" Target="../media/image114.wmf"/><Relationship Id="rId3" Type="http://schemas.openxmlformats.org/officeDocument/2006/relationships/oleObject" Target="../embeddings/oleObject150.bin"/><Relationship Id="rId21" Type="http://schemas.openxmlformats.org/officeDocument/2006/relationships/oleObject" Target="../embeddings/oleObject159.bin"/><Relationship Id="rId34" Type="http://schemas.openxmlformats.org/officeDocument/2006/relationships/image" Target="../media/image118.wmf"/><Relationship Id="rId7" Type="http://schemas.openxmlformats.org/officeDocument/2006/relationships/oleObject" Target="../embeddings/oleObject152.bin"/><Relationship Id="rId12" Type="http://schemas.openxmlformats.org/officeDocument/2006/relationships/image" Target="../media/image107.wmf"/><Relationship Id="rId17" Type="http://schemas.openxmlformats.org/officeDocument/2006/relationships/oleObject" Target="../embeddings/oleObject157.bin"/><Relationship Id="rId25" Type="http://schemas.openxmlformats.org/officeDocument/2006/relationships/oleObject" Target="../embeddings/oleObject161.bin"/><Relationship Id="rId33" Type="http://schemas.openxmlformats.org/officeDocument/2006/relationships/oleObject" Target="../embeddings/oleObject165.bin"/><Relationship Id="rId2" Type="http://schemas.openxmlformats.org/officeDocument/2006/relationships/slideLayout" Target="../slideLayouts/slideLayout7.xml"/><Relationship Id="rId16" Type="http://schemas.openxmlformats.org/officeDocument/2006/relationships/image" Target="../media/image109.wmf"/><Relationship Id="rId20" Type="http://schemas.openxmlformats.org/officeDocument/2006/relationships/image" Target="../media/image111.wmf"/><Relationship Id="rId29" Type="http://schemas.openxmlformats.org/officeDocument/2006/relationships/oleObject" Target="../embeddings/oleObject163.bin"/><Relationship Id="rId1" Type="http://schemas.openxmlformats.org/officeDocument/2006/relationships/vmlDrawing" Target="../drawings/vmlDrawing27.vml"/><Relationship Id="rId6" Type="http://schemas.openxmlformats.org/officeDocument/2006/relationships/image" Target="../media/image104.wmf"/><Relationship Id="rId11" Type="http://schemas.openxmlformats.org/officeDocument/2006/relationships/oleObject" Target="../embeddings/oleObject154.bin"/><Relationship Id="rId24" Type="http://schemas.openxmlformats.org/officeDocument/2006/relationships/image" Target="../media/image113.wmf"/><Relationship Id="rId32" Type="http://schemas.openxmlformats.org/officeDocument/2006/relationships/image" Target="../media/image117.wmf"/><Relationship Id="rId5" Type="http://schemas.openxmlformats.org/officeDocument/2006/relationships/oleObject" Target="../embeddings/oleObject151.bin"/><Relationship Id="rId15" Type="http://schemas.openxmlformats.org/officeDocument/2006/relationships/oleObject" Target="../embeddings/oleObject156.bin"/><Relationship Id="rId23" Type="http://schemas.openxmlformats.org/officeDocument/2006/relationships/oleObject" Target="../embeddings/oleObject160.bin"/><Relationship Id="rId28" Type="http://schemas.openxmlformats.org/officeDocument/2006/relationships/image" Target="../media/image115.wmf"/><Relationship Id="rId10" Type="http://schemas.openxmlformats.org/officeDocument/2006/relationships/image" Target="../media/image106.wmf"/><Relationship Id="rId19" Type="http://schemas.openxmlformats.org/officeDocument/2006/relationships/oleObject" Target="../embeddings/oleObject158.bin"/><Relationship Id="rId31" Type="http://schemas.openxmlformats.org/officeDocument/2006/relationships/oleObject" Target="../embeddings/oleObject164.bin"/><Relationship Id="rId4" Type="http://schemas.openxmlformats.org/officeDocument/2006/relationships/image" Target="../media/image103.wmf"/><Relationship Id="rId9" Type="http://schemas.openxmlformats.org/officeDocument/2006/relationships/oleObject" Target="../embeddings/oleObject153.bin"/><Relationship Id="rId14" Type="http://schemas.openxmlformats.org/officeDocument/2006/relationships/image" Target="../media/image108.wmf"/><Relationship Id="rId22" Type="http://schemas.openxmlformats.org/officeDocument/2006/relationships/image" Target="../media/image112.wmf"/><Relationship Id="rId27" Type="http://schemas.openxmlformats.org/officeDocument/2006/relationships/oleObject" Target="../embeddings/oleObject162.bin"/><Relationship Id="rId30" Type="http://schemas.openxmlformats.org/officeDocument/2006/relationships/image" Target="../media/image116.wmf"/></Relationships>
</file>

<file path=ppt/slides/_rels/slide38.xml.rels><?xml version="1.0" encoding="UTF-8" standalone="yes"?>
<Relationships xmlns="http://schemas.openxmlformats.org/package/2006/relationships"><Relationship Id="rId8" Type="http://schemas.openxmlformats.org/officeDocument/2006/relationships/image" Target="../media/image121.wmf"/><Relationship Id="rId3" Type="http://schemas.openxmlformats.org/officeDocument/2006/relationships/oleObject" Target="../embeddings/oleObject166.bin"/><Relationship Id="rId7" Type="http://schemas.openxmlformats.org/officeDocument/2006/relationships/oleObject" Target="../embeddings/oleObject168.bin"/><Relationship Id="rId2" Type="http://schemas.openxmlformats.org/officeDocument/2006/relationships/slideLayout" Target="../slideLayouts/slideLayout13.xml"/><Relationship Id="rId1" Type="http://schemas.openxmlformats.org/officeDocument/2006/relationships/vmlDrawing" Target="../drawings/vmlDrawing28.vml"/><Relationship Id="rId6" Type="http://schemas.openxmlformats.org/officeDocument/2006/relationships/image" Target="../media/image120.wmf"/><Relationship Id="rId5" Type="http://schemas.openxmlformats.org/officeDocument/2006/relationships/oleObject" Target="../embeddings/oleObject167.bin"/><Relationship Id="rId10" Type="http://schemas.openxmlformats.org/officeDocument/2006/relationships/image" Target="../media/image122.wmf"/><Relationship Id="rId4" Type="http://schemas.openxmlformats.org/officeDocument/2006/relationships/image" Target="../media/image119.wmf"/><Relationship Id="rId9" Type="http://schemas.openxmlformats.org/officeDocument/2006/relationships/oleObject" Target="../embeddings/oleObject169.bin"/></Relationships>
</file>

<file path=ppt/slides/_rels/slide39.xml.rels><?xml version="1.0" encoding="UTF-8" standalone="yes"?>
<Relationships xmlns="http://schemas.openxmlformats.org/package/2006/relationships"><Relationship Id="rId8" Type="http://schemas.openxmlformats.org/officeDocument/2006/relationships/image" Target="../media/image125.wmf"/><Relationship Id="rId3" Type="http://schemas.openxmlformats.org/officeDocument/2006/relationships/oleObject" Target="../embeddings/oleObject170.bin"/><Relationship Id="rId7" Type="http://schemas.openxmlformats.org/officeDocument/2006/relationships/oleObject" Target="../embeddings/oleObject172.bin"/><Relationship Id="rId12" Type="http://schemas.openxmlformats.org/officeDocument/2006/relationships/image" Target="../media/image127.wmf"/><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124.wmf"/><Relationship Id="rId11" Type="http://schemas.openxmlformats.org/officeDocument/2006/relationships/oleObject" Target="../embeddings/oleObject174.bin"/><Relationship Id="rId5" Type="http://schemas.openxmlformats.org/officeDocument/2006/relationships/oleObject" Target="../embeddings/oleObject171.bin"/><Relationship Id="rId10" Type="http://schemas.openxmlformats.org/officeDocument/2006/relationships/image" Target="../media/image126.wmf"/><Relationship Id="rId4" Type="http://schemas.openxmlformats.org/officeDocument/2006/relationships/image" Target="../media/image123.wmf"/><Relationship Id="rId9" Type="http://schemas.openxmlformats.org/officeDocument/2006/relationships/oleObject" Target="../embeddings/oleObject173.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_rels/slide40.xml.rels><?xml version="1.0" encoding="UTF-8" standalone="yes"?>
<Relationships xmlns="http://schemas.openxmlformats.org/package/2006/relationships"><Relationship Id="rId8" Type="http://schemas.openxmlformats.org/officeDocument/2006/relationships/image" Target="../media/image130.wmf"/><Relationship Id="rId13" Type="http://schemas.openxmlformats.org/officeDocument/2006/relationships/oleObject" Target="../embeddings/oleObject180.bin"/><Relationship Id="rId18" Type="http://schemas.openxmlformats.org/officeDocument/2006/relationships/image" Target="../media/image135.wmf"/><Relationship Id="rId3" Type="http://schemas.openxmlformats.org/officeDocument/2006/relationships/oleObject" Target="../embeddings/oleObject175.bin"/><Relationship Id="rId21" Type="http://schemas.openxmlformats.org/officeDocument/2006/relationships/oleObject" Target="../embeddings/oleObject184.bin"/><Relationship Id="rId7" Type="http://schemas.openxmlformats.org/officeDocument/2006/relationships/oleObject" Target="../embeddings/oleObject177.bin"/><Relationship Id="rId12" Type="http://schemas.openxmlformats.org/officeDocument/2006/relationships/image" Target="../media/image132.wmf"/><Relationship Id="rId17" Type="http://schemas.openxmlformats.org/officeDocument/2006/relationships/oleObject" Target="../embeddings/oleObject182.bin"/><Relationship Id="rId25" Type="http://schemas.openxmlformats.org/officeDocument/2006/relationships/oleObject" Target="../embeddings/oleObject188.bin"/><Relationship Id="rId2" Type="http://schemas.openxmlformats.org/officeDocument/2006/relationships/slideLayout" Target="../slideLayouts/slideLayout7.xml"/><Relationship Id="rId16" Type="http://schemas.openxmlformats.org/officeDocument/2006/relationships/image" Target="../media/image134.wmf"/><Relationship Id="rId20" Type="http://schemas.openxmlformats.org/officeDocument/2006/relationships/image" Target="../media/image136.wmf"/><Relationship Id="rId1" Type="http://schemas.openxmlformats.org/officeDocument/2006/relationships/vmlDrawing" Target="../drawings/vmlDrawing30.vml"/><Relationship Id="rId6" Type="http://schemas.openxmlformats.org/officeDocument/2006/relationships/image" Target="../media/image129.wmf"/><Relationship Id="rId11" Type="http://schemas.openxmlformats.org/officeDocument/2006/relationships/oleObject" Target="../embeddings/oleObject179.bin"/><Relationship Id="rId24" Type="http://schemas.openxmlformats.org/officeDocument/2006/relationships/oleObject" Target="../embeddings/oleObject187.bin"/><Relationship Id="rId5" Type="http://schemas.openxmlformats.org/officeDocument/2006/relationships/oleObject" Target="../embeddings/oleObject176.bin"/><Relationship Id="rId15" Type="http://schemas.openxmlformats.org/officeDocument/2006/relationships/oleObject" Target="../embeddings/oleObject181.bin"/><Relationship Id="rId23" Type="http://schemas.openxmlformats.org/officeDocument/2006/relationships/oleObject" Target="../embeddings/oleObject186.bin"/><Relationship Id="rId10" Type="http://schemas.openxmlformats.org/officeDocument/2006/relationships/image" Target="../media/image131.wmf"/><Relationship Id="rId19" Type="http://schemas.openxmlformats.org/officeDocument/2006/relationships/oleObject" Target="../embeddings/oleObject183.bin"/><Relationship Id="rId4" Type="http://schemas.openxmlformats.org/officeDocument/2006/relationships/image" Target="../media/image128.wmf"/><Relationship Id="rId9" Type="http://schemas.openxmlformats.org/officeDocument/2006/relationships/oleObject" Target="../embeddings/oleObject178.bin"/><Relationship Id="rId14" Type="http://schemas.openxmlformats.org/officeDocument/2006/relationships/image" Target="../media/image133.wmf"/><Relationship Id="rId22" Type="http://schemas.openxmlformats.org/officeDocument/2006/relationships/oleObject" Target="../embeddings/oleObject185.bin"/></Relationships>
</file>

<file path=ppt/slides/_rels/slide41.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hyperlink" Target="CAIb71.ppt" TargetMode="External"/><Relationship Id="rId7" Type="http://schemas.openxmlformats.org/officeDocument/2006/relationships/slide" Target="slide20.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slide" Target="slide24.xml"/><Relationship Id="rId9" Type="http://schemas.openxmlformats.org/officeDocument/2006/relationships/hyperlink" Target="CAIb71.ppt#-1,2,PowerPoint &#28436;&#31034;&#25991;&#31295;" TargetMode="External"/></Relationships>
</file>

<file path=ppt/slides/_rels/slide4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138.emf"/><Relationship Id="rId13" Type="http://schemas.openxmlformats.org/officeDocument/2006/relationships/oleObject" Target="../embeddings/oleObject193.bin"/><Relationship Id="rId18" Type="http://schemas.openxmlformats.org/officeDocument/2006/relationships/image" Target="../media/image143.emf"/><Relationship Id="rId3" Type="http://schemas.openxmlformats.org/officeDocument/2006/relationships/audio" Target="../media/audio2.wav"/><Relationship Id="rId7" Type="http://schemas.openxmlformats.org/officeDocument/2006/relationships/oleObject" Target="../embeddings/oleObject190.bin"/><Relationship Id="rId12" Type="http://schemas.openxmlformats.org/officeDocument/2006/relationships/image" Target="../media/image140.emf"/><Relationship Id="rId17" Type="http://schemas.openxmlformats.org/officeDocument/2006/relationships/oleObject" Target="../embeddings/oleObject195.bin"/><Relationship Id="rId2" Type="http://schemas.openxmlformats.org/officeDocument/2006/relationships/slideLayout" Target="../slideLayouts/slideLayout7.xml"/><Relationship Id="rId16" Type="http://schemas.openxmlformats.org/officeDocument/2006/relationships/image" Target="../media/image142.emf"/><Relationship Id="rId1" Type="http://schemas.openxmlformats.org/officeDocument/2006/relationships/vmlDrawing" Target="../drawings/vmlDrawing31.vml"/><Relationship Id="rId6" Type="http://schemas.openxmlformats.org/officeDocument/2006/relationships/image" Target="../media/image137.emf"/><Relationship Id="rId11" Type="http://schemas.openxmlformats.org/officeDocument/2006/relationships/oleObject" Target="../embeddings/oleObject192.bin"/><Relationship Id="rId5" Type="http://schemas.openxmlformats.org/officeDocument/2006/relationships/oleObject" Target="../embeddings/oleObject189.bin"/><Relationship Id="rId15" Type="http://schemas.openxmlformats.org/officeDocument/2006/relationships/oleObject" Target="../embeddings/oleObject194.bin"/><Relationship Id="rId10" Type="http://schemas.openxmlformats.org/officeDocument/2006/relationships/image" Target="../media/image139.emf"/><Relationship Id="rId4" Type="http://schemas.openxmlformats.org/officeDocument/2006/relationships/audio" Target="../media/audio1.wav"/><Relationship Id="rId9" Type="http://schemas.openxmlformats.org/officeDocument/2006/relationships/oleObject" Target="../embeddings/oleObject191.bin"/><Relationship Id="rId14" Type="http://schemas.openxmlformats.org/officeDocument/2006/relationships/image" Target="../media/image141.emf"/></Relationships>
</file>

<file path=ppt/slides/_rels/slide44.xml.rels><?xml version="1.0" encoding="UTF-8" standalone="yes"?>
<Relationships xmlns="http://schemas.openxmlformats.org/package/2006/relationships"><Relationship Id="rId8" Type="http://schemas.openxmlformats.org/officeDocument/2006/relationships/image" Target="../media/image145.emf"/><Relationship Id="rId13" Type="http://schemas.openxmlformats.org/officeDocument/2006/relationships/oleObject" Target="../embeddings/oleObject200.bin"/><Relationship Id="rId18" Type="http://schemas.openxmlformats.org/officeDocument/2006/relationships/image" Target="../media/image150.emf"/><Relationship Id="rId26" Type="http://schemas.openxmlformats.org/officeDocument/2006/relationships/image" Target="../media/image154.emf"/><Relationship Id="rId3" Type="http://schemas.openxmlformats.org/officeDocument/2006/relationships/audio" Target="../media/audio2.wav"/><Relationship Id="rId21" Type="http://schemas.openxmlformats.org/officeDocument/2006/relationships/oleObject" Target="../embeddings/oleObject204.bin"/><Relationship Id="rId34" Type="http://schemas.openxmlformats.org/officeDocument/2006/relationships/image" Target="../media/image158.emf"/><Relationship Id="rId7" Type="http://schemas.openxmlformats.org/officeDocument/2006/relationships/oleObject" Target="../embeddings/oleObject197.bin"/><Relationship Id="rId12" Type="http://schemas.openxmlformats.org/officeDocument/2006/relationships/image" Target="../media/image147.emf"/><Relationship Id="rId17" Type="http://schemas.openxmlformats.org/officeDocument/2006/relationships/oleObject" Target="../embeddings/oleObject202.bin"/><Relationship Id="rId25" Type="http://schemas.openxmlformats.org/officeDocument/2006/relationships/oleObject" Target="../embeddings/oleObject206.bin"/><Relationship Id="rId33" Type="http://schemas.openxmlformats.org/officeDocument/2006/relationships/oleObject" Target="../embeddings/oleObject210.bin"/><Relationship Id="rId2" Type="http://schemas.openxmlformats.org/officeDocument/2006/relationships/slideLayout" Target="../slideLayouts/slideLayout7.xml"/><Relationship Id="rId16" Type="http://schemas.openxmlformats.org/officeDocument/2006/relationships/image" Target="../media/image149.emf"/><Relationship Id="rId20" Type="http://schemas.openxmlformats.org/officeDocument/2006/relationships/image" Target="../media/image151.emf"/><Relationship Id="rId29" Type="http://schemas.openxmlformats.org/officeDocument/2006/relationships/oleObject" Target="../embeddings/oleObject208.bin"/><Relationship Id="rId1" Type="http://schemas.openxmlformats.org/officeDocument/2006/relationships/vmlDrawing" Target="../drawings/vmlDrawing32.vml"/><Relationship Id="rId6" Type="http://schemas.openxmlformats.org/officeDocument/2006/relationships/image" Target="../media/image144.emf"/><Relationship Id="rId11" Type="http://schemas.openxmlformats.org/officeDocument/2006/relationships/oleObject" Target="../embeddings/oleObject199.bin"/><Relationship Id="rId24" Type="http://schemas.openxmlformats.org/officeDocument/2006/relationships/image" Target="../media/image153.emf"/><Relationship Id="rId32" Type="http://schemas.openxmlformats.org/officeDocument/2006/relationships/image" Target="../media/image157.emf"/><Relationship Id="rId5" Type="http://schemas.openxmlformats.org/officeDocument/2006/relationships/oleObject" Target="../embeddings/oleObject196.bin"/><Relationship Id="rId15" Type="http://schemas.openxmlformats.org/officeDocument/2006/relationships/oleObject" Target="../embeddings/oleObject201.bin"/><Relationship Id="rId23" Type="http://schemas.openxmlformats.org/officeDocument/2006/relationships/oleObject" Target="../embeddings/oleObject205.bin"/><Relationship Id="rId28" Type="http://schemas.openxmlformats.org/officeDocument/2006/relationships/image" Target="../media/image155.emf"/><Relationship Id="rId10" Type="http://schemas.openxmlformats.org/officeDocument/2006/relationships/image" Target="../media/image146.emf"/><Relationship Id="rId19" Type="http://schemas.openxmlformats.org/officeDocument/2006/relationships/oleObject" Target="../embeddings/oleObject203.bin"/><Relationship Id="rId31" Type="http://schemas.openxmlformats.org/officeDocument/2006/relationships/oleObject" Target="../embeddings/oleObject209.bin"/><Relationship Id="rId4" Type="http://schemas.openxmlformats.org/officeDocument/2006/relationships/audio" Target="../media/audio1.wav"/><Relationship Id="rId9" Type="http://schemas.openxmlformats.org/officeDocument/2006/relationships/oleObject" Target="../embeddings/oleObject198.bin"/><Relationship Id="rId14" Type="http://schemas.openxmlformats.org/officeDocument/2006/relationships/image" Target="../media/image148.emf"/><Relationship Id="rId22" Type="http://schemas.openxmlformats.org/officeDocument/2006/relationships/image" Target="../media/image152.emf"/><Relationship Id="rId27" Type="http://schemas.openxmlformats.org/officeDocument/2006/relationships/oleObject" Target="../embeddings/oleObject207.bin"/><Relationship Id="rId30" Type="http://schemas.openxmlformats.org/officeDocument/2006/relationships/image" Target="../media/image156.emf"/></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213.bin"/><Relationship Id="rId3" Type="http://schemas.openxmlformats.org/officeDocument/2006/relationships/audio" Target="../media/audio1.wav"/><Relationship Id="rId7" Type="http://schemas.openxmlformats.org/officeDocument/2006/relationships/image" Target="../media/image160.emf"/><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oleObject" Target="../embeddings/oleObject212.bin"/><Relationship Id="rId11" Type="http://schemas.openxmlformats.org/officeDocument/2006/relationships/image" Target="../media/image162.emf"/><Relationship Id="rId5" Type="http://schemas.openxmlformats.org/officeDocument/2006/relationships/image" Target="../media/image159.emf"/><Relationship Id="rId10" Type="http://schemas.openxmlformats.org/officeDocument/2006/relationships/oleObject" Target="../embeddings/oleObject214.bin"/><Relationship Id="rId4" Type="http://schemas.openxmlformats.org/officeDocument/2006/relationships/oleObject" Target="../embeddings/oleObject211.bin"/><Relationship Id="rId9" Type="http://schemas.openxmlformats.org/officeDocument/2006/relationships/image" Target="../media/image161.emf"/></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64.emf"/><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oleObject" Target="../embeddings/oleObject216.bin"/><Relationship Id="rId5" Type="http://schemas.openxmlformats.org/officeDocument/2006/relationships/image" Target="../media/image163.emf"/><Relationship Id="rId4" Type="http://schemas.openxmlformats.org/officeDocument/2006/relationships/oleObject" Target="../embeddings/oleObject215.bin"/></Relationships>
</file>

<file path=ppt/slides/_rels/slide47.xml.rels><?xml version="1.0" encoding="UTF-8" standalone="yes"?>
<Relationships xmlns="http://schemas.openxmlformats.org/package/2006/relationships"><Relationship Id="rId8" Type="http://schemas.openxmlformats.org/officeDocument/2006/relationships/image" Target="../media/image167.emf"/><Relationship Id="rId13" Type="http://schemas.openxmlformats.org/officeDocument/2006/relationships/oleObject" Target="../embeddings/oleObject222.bin"/><Relationship Id="rId18" Type="http://schemas.openxmlformats.org/officeDocument/2006/relationships/image" Target="../media/image172.emf"/><Relationship Id="rId26" Type="http://schemas.openxmlformats.org/officeDocument/2006/relationships/image" Target="../media/image176.emf"/><Relationship Id="rId3" Type="http://schemas.openxmlformats.org/officeDocument/2006/relationships/oleObject" Target="../embeddings/oleObject217.bin"/><Relationship Id="rId21" Type="http://schemas.openxmlformats.org/officeDocument/2006/relationships/oleObject" Target="../embeddings/oleObject226.bin"/><Relationship Id="rId34" Type="http://schemas.openxmlformats.org/officeDocument/2006/relationships/image" Target="../media/image180.emf"/><Relationship Id="rId7" Type="http://schemas.openxmlformats.org/officeDocument/2006/relationships/oleObject" Target="../embeddings/oleObject219.bin"/><Relationship Id="rId12" Type="http://schemas.openxmlformats.org/officeDocument/2006/relationships/image" Target="../media/image169.emf"/><Relationship Id="rId17" Type="http://schemas.openxmlformats.org/officeDocument/2006/relationships/oleObject" Target="../embeddings/oleObject224.bin"/><Relationship Id="rId25" Type="http://schemas.openxmlformats.org/officeDocument/2006/relationships/oleObject" Target="../embeddings/oleObject228.bin"/><Relationship Id="rId33" Type="http://schemas.openxmlformats.org/officeDocument/2006/relationships/oleObject" Target="../embeddings/oleObject232.bin"/><Relationship Id="rId38" Type="http://schemas.openxmlformats.org/officeDocument/2006/relationships/image" Target="../media/image182.emf"/><Relationship Id="rId2" Type="http://schemas.openxmlformats.org/officeDocument/2006/relationships/slideLayout" Target="../slideLayouts/slideLayout7.xml"/><Relationship Id="rId16" Type="http://schemas.openxmlformats.org/officeDocument/2006/relationships/image" Target="../media/image171.emf"/><Relationship Id="rId20" Type="http://schemas.openxmlformats.org/officeDocument/2006/relationships/image" Target="../media/image173.emf"/><Relationship Id="rId29" Type="http://schemas.openxmlformats.org/officeDocument/2006/relationships/oleObject" Target="../embeddings/oleObject230.bin"/><Relationship Id="rId1" Type="http://schemas.openxmlformats.org/officeDocument/2006/relationships/vmlDrawing" Target="../drawings/vmlDrawing35.vml"/><Relationship Id="rId6" Type="http://schemas.openxmlformats.org/officeDocument/2006/relationships/image" Target="../media/image166.emf"/><Relationship Id="rId11" Type="http://schemas.openxmlformats.org/officeDocument/2006/relationships/oleObject" Target="../embeddings/oleObject221.bin"/><Relationship Id="rId24" Type="http://schemas.openxmlformats.org/officeDocument/2006/relationships/image" Target="../media/image175.emf"/><Relationship Id="rId32" Type="http://schemas.openxmlformats.org/officeDocument/2006/relationships/image" Target="../media/image179.emf"/><Relationship Id="rId37" Type="http://schemas.openxmlformats.org/officeDocument/2006/relationships/oleObject" Target="../embeddings/oleObject234.bin"/><Relationship Id="rId5" Type="http://schemas.openxmlformats.org/officeDocument/2006/relationships/oleObject" Target="../embeddings/oleObject218.bin"/><Relationship Id="rId15" Type="http://schemas.openxmlformats.org/officeDocument/2006/relationships/oleObject" Target="../embeddings/oleObject223.bin"/><Relationship Id="rId23" Type="http://schemas.openxmlformats.org/officeDocument/2006/relationships/oleObject" Target="../embeddings/oleObject227.bin"/><Relationship Id="rId28" Type="http://schemas.openxmlformats.org/officeDocument/2006/relationships/image" Target="../media/image177.emf"/><Relationship Id="rId36" Type="http://schemas.openxmlformats.org/officeDocument/2006/relationships/image" Target="../media/image181.emf"/><Relationship Id="rId10" Type="http://schemas.openxmlformats.org/officeDocument/2006/relationships/image" Target="../media/image168.emf"/><Relationship Id="rId19" Type="http://schemas.openxmlformats.org/officeDocument/2006/relationships/oleObject" Target="../embeddings/oleObject225.bin"/><Relationship Id="rId31" Type="http://schemas.openxmlformats.org/officeDocument/2006/relationships/oleObject" Target="../embeddings/oleObject231.bin"/><Relationship Id="rId4" Type="http://schemas.openxmlformats.org/officeDocument/2006/relationships/image" Target="../media/image165.emf"/><Relationship Id="rId9" Type="http://schemas.openxmlformats.org/officeDocument/2006/relationships/oleObject" Target="../embeddings/oleObject220.bin"/><Relationship Id="rId14" Type="http://schemas.openxmlformats.org/officeDocument/2006/relationships/image" Target="../media/image170.emf"/><Relationship Id="rId22" Type="http://schemas.openxmlformats.org/officeDocument/2006/relationships/image" Target="../media/image174.emf"/><Relationship Id="rId27" Type="http://schemas.openxmlformats.org/officeDocument/2006/relationships/oleObject" Target="../embeddings/oleObject229.bin"/><Relationship Id="rId30" Type="http://schemas.openxmlformats.org/officeDocument/2006/relationships/image" Target="../media/image178.emf"/><Relationship Id="rId35" Type="http://schemas.openxmlformats.org/officeDocument/2006/relationships/oleObject" Target="../embeddings/oleObject233.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237.bin"/><Relationship Id="rId3" Type="http://schemas.openxmlformats.org/officeDocument/2006/relationships/audio" Target="../media/audio1.wav"/><Relationship Id="rId7" Type="http://schemas.openxmlformats.org/officeDocument/2006/relationships/image" Target="../media/image184.emf"/><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oleObject" Target="../embeddings/oleObject236.bin"/><Relationship Id="rId11" Type="http://schemas.openxmlformats.org/officeDocument/2006/relationships/image" Target="../media/image186.emf"/><Relationship Id="rId5" Type="http://schemas.openxmlformats.org/officeDocument/2006/relationships/image" Target="../media/image183.emf"/><Relationship Id="rId10" Type="http://schemas.openxmlformats.org/officeDocument/2006/relationships/oleObject" Target="../embeddings/oleObject238.bin"/><Relationship Id="rId4" Type="http://schemas.openxmlformats.org/officeDocument/2006/relationships/oleObject" Target="../embeddings/oleObject235.bin"/><Relationship Id="rId9" Type="http://schemas.openxmlformats.org/officeDocument/2006/relationships/image" Target="../media/image185.emf"/></Relationships>
</file>

<file path=ppt/slides/_rels/slide4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oleObject" Target="../embeddings/oleObject8.bin"/><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12.wmf"/><Relationship Id="rId17" Type="http://schemas.openxmlformats.org/officeDocument/2006/relationships/image" Target="../media/image14.wmf"/><Relationship Id="rId2" Type="http://schemas.openxmlformats.org/officeDocument/2006/relationships/slideLayout" Target="../slideLayouts/slideLayout7.xml"/><Relationship Id="rId16" Type="http://schemas.openxmlformats.org/officeDocument/2006/relationships/oleObject" Target="../embeddings/oleObject10.bin"/><Relationship Id="rId1" Type="http://schemas.openxmlformats.org/officeDocument/2006/relationships/vmlDrawing" Target="../drawings/vmlDrawing2.vml"/><Relationship Id="rId6" Type="http://schemas.openxmlformats.org/officeDocument/2006/relationships/image" Target="../media/image9.w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oleObject" Target="../embeddings/oleObject9.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6.bin"/><Relationship Id="rId14" Type="http://schemas.openxmlformats.org/officeDocument/2006/relationships/image" Target="../media/image13.wmf"/></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241.bin"/><Relationship Id="rId13" Type="http://schemas.openxmlformats.org/officeDocument/2006/relationships/oleObject" Target="../embeddings/oleObject243.bin"/><Relationship Id="rId18" Type="http://schemas.openxmlformats.org/officeDocument/2006/relationships/image" Target="../media/image193.emf"/><Relationship Id="rId3" Type="http://schemas.openxmlformats.org/officeDocument/2006/relationships/audio" Target="../media/audio2.wav"/><Relationship Id="rId7" Type="http://schemas.openxmlformats.org/officeDocument/2006/relationships/image" Target="../media/image188.emf"/><Relationship Id="rId12" Type="http://schemas.openxmlformats.org/officeDocument/2006/relationships/image" Target="../media/image190.emf"/><Relationship Id="rId17" Type="http://schemas.openxmlformats.org/officeDocument/2006/relationships/oleObject" Target="../embeddings/oleObject245.bin"/><Relationship Id="rId2" Type="http://schemas.openxmlformats.org/officeDocument/2006/relationships/slideLayout" Target="../slideLayouts/slideLayout7.xml"/><Relationship Id="rId16" Type="http://schemas.openxmlformats.org/officeDocument/2006/relationships/image" Target="../media/image192.emf"/><Relationship Id="rId1" Type="http://schemas.openxmlformats.org/officeDocument/2006/relationships/vmlDrawing" Target="../drawings/vmlDrawing37.vml"/><Relationship Id="rId6" Type="http://schemas.openxmlformats.org/officeDocument/2006/relationships/oleObject" Target="../embeddings/oleObject240.bin"/><Relationship Id="rId11" Type="http://schemas.openxmlformats.org/officeDocument/2006/relationships/oleObject" Target="../embeddings/oleObject242.bin"/><Relationship Id="rId5" Type="http://schemas.openxmlformats.org/officeDocument/2006/relationships/image" Target="../media/image187.emf"/><Relationship Id="rId15" Type="http://schemas.openxmlformats.org/officeDocument/2006/relationships/oleObject" Target="../embeddings/oleObject244.bin"/><Relationship Id="rId10" Type="http://schemas.openxmlformats.org/officeDocument/2006/relationships/slide" Target="slide21.xml"/><Relationship Id="rId4" Type="http://schemas.openxmlformats.org/officeDocument/2006/relationships/oleObject" Target="../embeddings/oleObject239.bin"/><Relationship Id="rId9" Type="http://schemas.openxmlformats.org/officeDocument/2006/relationships/image" Target="../media/image189.emf"/><Relationship Id="rId14" Type="http://schemas.openxmlformats.org/officeDocument/2006/relationships/image" Target="../media/image191.emf"/></Relationships>
</file>

<file path=ppt/slides/_rels/slide5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248.bin"/><Relationship Id="rId13" Type="http://schemas.openxmlformats.org/officeDocument/2006/relationships/image" Target="../media/image198.emf"/><Relationship Id="rId18" Type="http://schemas.openxmlformats.org/officeDocument/2006/relationships/oleObject" Target="../embeddings/oleObject253.bin"/><Relationship Id="rId26" Type="http://schemas.openxmlformats.org/officeDocument/2006/relationships/oleObject" Target="../embeddings/oleObject257.bin"/><Relationship Id="rId3" Type="http://schemas.openxmlformats.org/officeDocument/2006/relationships/oleObject" Target="../embeddings/oleObject246.bin"/><Relationship Id="rId21" Type="http://schemas.openxmlformats.org/officeDocument/2006/relationships/image" Target="../media/image202.emf"/><Relationship Id="rId7" Type="http://schemas.openxmlformats.org/officeDocument/2006/relationships/image" Target="../media/image195.emf"/><Relationship Id="rId12" Type="http://schemas.openxmlformats.org/officeDocument/2006/relationships/oleObject" Target="../embeddings/oleObject250.bin"/><Relationship Id="rId17" Type="http://schemas.openxmlformats.org/officeDocument/2006/relationships/image" Target="../media/image200.emf"/><Relationship Id="rId25" Type="http://schemas.openxmlformats.org/officeDocument/2006/relationships/image" Target="../media/image204.emf"/><Relationship Id="rId2" Type="http://schemas.openxmlformats.org/officeDocument/2006/relationships/slideLayout" Target="../slideLayouts/slideLayout7.xml"/><Relationship Id="rId16" Type="http://schemas.openxmlformats.org/officeDocument/2006/relationships/oleObject" Target="../embeddings/oleObject252.bin"/><Relationship Id="rId20" Type="http://schemas.openxmlformats.org/officeDocument/2006/relationships/oleObject" Target="../embeddings/oleObject254.bin"/><Relationship Id="rId1" Type="http://schemas.openxmlformats.org/officeDocument/2006/relationships/vmlDrawing" Target="../drawings/vmlDrawing38.vml"/><Relationship Id="rId6" Type="http://schemas.openxmlformats.org/officeDocument/2006/relationships/oleObject" Target="../embeddings/oleObject247.bin"/><Relationship Id="rId11" Type="http://schemas.openxmlformats.org/officeDocument/2006/relationships/image" Target="../media/image197.emf"/><Relationship Id="rId24" Type="http://schemas.openxmlformats.org/officeDocument/2006/relationships/oleObject" Target="../embeddings/oleObject256.bin"/><Relationship Id="rId5" Type="http://schemas.openxmlformats.org/officeDocument/2006/relationships/slide" Target="slide21.xml"/><Relationship Id="rId15" Type="http://schemas.openxmlformats.org/officeDocument/2006/relationships/image" Target="../media/image199.emf"/><Relationship Id="rId23" Type="http://schemas.openxmlformats.org/officeDocument/2006/relationships/image" Target="../media/image203.emf"/><Relationship Id="rId10" Type="http://schemas.openxmlformats.org/officeDocument/2006/relationships/oleObject" Target="../embeddings/oleObject249.bin"/><Relationship Id="rId19" Type="http://schemas.openxmlformats.org/officeDocument/2006/relationships/image" Target="../media/image201.emf"/><Relationship Id="rId4" Type="http://schemas.openxmlformats.org/officeDocument/2006/relationships/image" Target="../media/image194.emf"/><Relationship Id="rId9" Type="http://schemas.openxmlformats.org/officeDocument/2006/relationships/image" Target="../media/image196.emf"/><Relationship Id="rId14" Type="http://schemas.openxmlformats.org/officeDocument/2006/relationships/oleObject" Target="../embeddings/oleObject251.bin"/><Relationship Id="rId22" Type="http://schemas.openxmlformats.org/officeDocument/2006/relationships/oleObject" Target="../embeddings/oleObject255.bin"/><Relationship Id="rId27" Type="http://schemas.openxmlformats.org/officeDocument/2006/relationships/image" Target="../media/image205.emf"/></Relationships>
</file>

<file path=ppt/slides/_rels/slide54.xml.rels><?xml version="1.0" encoding="UTF-8" standalone="yes"?>
<Relationships xmlns="http://schemas.openxmlformats.org/package/2006/relationships"><Relationship Id="rId8" Type="http://schemas.openxmlformats.org/officeDocument/2006/relationships/image" Target="../media/image208.emf"/><Relationship Id="rId13" Type="http://schemas.openxmlformats.org/officeDocument/2006/relationships/oleObject" Target="../embeddings/oleObject263.bin"/><Relationship Id="rId18" Type="http://schemas.openxmlformats.org/officeDocument/2006/relationships/image" Target="../media/image213.emf"/><Relationship Id="rId3" Type="http://schemas.openxmlformats.org/officeDocument/2006/relationships/oleObject" Target="../embeddings/oleObject258.bin"/><Relationship Id="rId21" Type="http://schemas.openxmlformats.org/officeDocument/2006/relationships/oleObject" Target="../embeddings/oleObject267.bin"/><Relationship Id="rId7" Type="http://schemas.openxmlformats.org/officeDocument/2006/relationships/oleObject" Target="../embeddings/oleObject260.bin"/><Relationship Id="rId12" Type="http://schemas.openxmlformats.org/officeDocument/2006/relationships/image" Target="../media/image210.emf"/><Relationship Id="rId17" Type="http://schemas.openxmlformats.org/officeDocument/2006/relationships/oleObject" Target="../embeddings/oleObject265.bin"/><Relationship Id="rId2" Type="http://schemas.openxmlformats.org/officeDocument/2006/relationships/slideLayout" Target="../slideLayouts/slideLayout7.xml"/><Relationship Id="rId16" Type="http://schemas.openxmlformats.org/officeDocument/2006/relationships/image" Target="../media/image212.emf"/><Relationship Id="rId20" Type="http://schemas.openxmlformats.org/officeDocument/2006/relationships/image" Target="../media/image214.emf"/><Relationship Id="rId1" Type="http://schemas.openxmlformats.org/officeDocument/2006/relationships/vmlDrawing" Target="../drawings/vmlDrawing39.vml"/><Relationship Id="rId6" Type="http://schemas.openxmlformats.org/officeDocument/2006/relationships/image" Target="../media/image207.wmf"/><Relationship Id="rId11" Type="http://schemas.openxmlformats.org/officeDocument/2006/relationships/oleObject" Target="../embeddings/oleObject262.bin"/><Relationship Id="rId24" Type="http://schemas.openxmlformats.org/officeDocument/2006/relationships/image" Target="../media/image216.emf"/><Relationship Id="rId5" Type="http://schemas.openxmlformats.org/officeDocument/2006/relationships/oleObject" Target="../embeddings/oleObject259.bin"/><Relationship Id="rId15" Type="http://schemas.openxmlformats.org/officeDocument/2006/relationships/oleObject" Target="../embeddings/oleObject264.bin"/><Relationship Id="rId23" Type="http://schemas.openxmlformats.org/officeDocument/2006/relationships/oleObject" Target="../embeddings/oleObject268.bin"/><Relationship Id="rId10" Type="http://schemas.openxmlformats.org/officeDocument/2006/relationships/image" Target="../media/image209.emf"/><Relationship Id="rId19" Type="http://schemas.openxmlformats.org/officeDocument/2006/relationships/oleObject" Target="../embeddings/oleObject266.bin"/><Relationship Id="rId4" Type="http://schemas.openxmlformats.org/officeDocument/2006/relationships/image" Target="../media/image206.wmf"/><Relationship Id="rId9" Type="http://schemas.openxmlformats.org/officeDocument/2006/relationships/oleObject" Target="../embeddings/oleObject261.bin"/><Relationship Id="rId14" Type="http://schemas.openxmlformats.org/officeDocument/2006/relationships/image" Target="../media/image211.emf"/><Relationship Id="rId22" Type="http://schemas.openxmlformats.org/officeDocument/2006/relationships/image" Target="../media/image215.emf"/></Relationships>
</file>

<file path=ppt/slides/_rels/slide55.xml.rels><?xml version="1.0" encoding="UTF-8" standalone="yes"?>
<Relationships xmlns="http://schemas.openxmlformats.org/package/2006/relationships"><Relationship Id="rId8" Type="http://schemas.openxmlformats.org/officeDocument/2006/relationships/image" Target="../media/image219.emf"/><Relationship Id="rId13" Type="http://schemas.openxmlformats.org/officeDocument/2006/relationships/oleObject" Target="../embeddings/oleObject274.bin"/><Relationship Id="rId18" Type="http://schemas.openxmlformats.org/officeDocument/2006/relationships/image" Target="../media/image224.emf"/><Relationship Id="rId3" Type="http://schemas.openxmlformats.org/officeDocument/2006/relationships/oleObject" Target="../embeddings/oleObject269.bin"/><Relationship Id="rId21" Type="http://schemas.openxmlformats.org/officeDocument/2006/relationships/oleObject" Target="../embeddings/oleObject278.bin"/><Relationship Id="rId7" Type="http://schemas.openxmlformats.org/officeDocument/2006/relationships/oleObject" Target="../embeddings/oleObject271.bin"/><Relationship Id="rId12" Type="http://schemas.openxmlformats.org/officeDocument/2006/relationships/image" Target="../media/image221.emf"/><Relationship Id="rId17" Type="http://schemas.openxmlformats.org/officeDocument/2006/relationships/oleObject" Target="../embeddings/oleObject276.bin"/><Relationship Id="rId2" Type="http://schemas.openxmlformats.org/officeDocument/2006/relationships/slideLayout" Target="../slideLayouts/slideLayout7.xml"/><Relationship Id="rId16" Type="http://schemas.openxmlformats.org/officeDocument/2006/relationships/image" Target="../media/image223.emf"/><Relationship Id="rId20" Type="http://schemas.openxmlformats.org/officeDocument/2006/relationships/image" Target="../media/image225.emf"/><Relationship Id="rId1" Type="http://schemas.openxmlformats.org/officeDocument/2006/relationships/vmlDrawing" Target="../drawings/vmlDrawing40.vml"/><Relationship Id="rId6" Type="http://schemas.openxmlformats.org/officeDocument/2006/relationships/image" Target="../media/image218.emf"/><Relationship Id="rId11" Type="http://schemas.openxmlformats.org/officeDocument/2006/relationships/oleObject" Target="../embeddings/oleObject273.bin"/><Relationship Id="rId5" Type="http://schemas.openxmlformats.org/officeDocument/2006/relationships/oleObject" Target="../embeddings/oleObject270.bin"/><Relationship Id="rId15" Type="http://schemas.openxmlformats.org/officeDocument/2006/relationships/oleObject" Target="../embeddings/oleObject275.bin"/><Relationship Id="rId10" Type="http://schemas.openxmlformats.org/officeDocument/2006/relationships/image" Target="../media/image220.emf"/><Relationship Id="rId19" Type="http://schemas.openxmlformats.org/officeDocument/2006/relationships/oleObject" Target="../embeddings/oleObject277.bin"/><Relationship Id="rId4" Type="http://schemas.openxmlformats.org/officeDocument/2006/relationships/image" Target="../media/image217.emf"/><Relationship Id="rId9" Type="http://schemas.openxmlformats.org/officeDocument/2006/relationships/oleObject" Target="../embeddings/oleObject272.bin"/><Relationship Id="rId14" Type="http://schemas.openxmlformats.org/officeDocument/2006/relationships/image" Target="../media/image222.emf"/><Relationship Id="rId22" Type="http://schemas.openxmlformats.org/officeDocument/2006/relationships/image" Target="../media/image226.emf"/></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282.bin"/><Relationship Id="rId3" Type="http://schemas.openxmlformats.org/officeDocument/2006/relationships/slide" Target="slide21.xml"/><Relationship Id="rId7" Type="http://schemas.openxmlformats.org/officeDocument/2006/relationships/oleObject" Target="../embeddings/oleObject281.bin"/><Relationship Id="rId2" Type="http://schemas.openxmlformats.org/officeDocument/2006/relationships/slideLayout" Target="../slideLayouts/slideLayout7.xml"/><Relationship Id="rId1" Type="http://schemas.openxmlformats.org/officeDocument/2006/relationships/vmlDrawing" Target="../drawings/vmlDrawing41.vml"/><Relationship Id="rId6" Type="http://schemas.openxmlformats.org/officeDocument/2006/relationships/oleObject" Target="../embeddings/oleObject280.bin"/><Relationship Id="rId5" Type="http://schemas.openxmlformats.org/officeDocument/2006/relationships/image" Target="../media/image227.wmf"/><Relationship Id="rId4" Type="http://schemas.openxmlformats.org/officeDocument/2006/relationships/oleObject" Target="../embeddings/oleObject279.bin"/></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oleObject16.bin"/><Relationship Id="rId18" Type="http://schemas.openxmlformats.org/officeDocument/2006/relationships/image" Target="../media/image14.wmf"/><Relationship Id="rId3" Type="http://schemas.openxmlformats.org/officeDocument/2006/relationships/oleObject" Target="../embeddings/oleObject11.bin"/><Relationship Id="rId21" Type="http://schemas.openxmlformats.org/officeDocument/2006/relationships/oleObject" Target="../embeddings/oleObject20.bin"/><Relationship Id="rId7" Type="http://schemas.openxmlformats.org/officeDocument/2006/relationships/oleObject" Target="../embeddings/oleObject13.bin"/><Relationship Id="rId12" Type="http://schemas.openxmlformats.org/officeDocument/2006/relationships/image" Target="../media/image19.wmf"/><Relationship Id="rId17" Type="http://schemas.openxmlformats.org/officeDocument/2006/relationships/oleObject" Target="../embeddings/oleObject18.bin"/><Relationship Id="rId2" Type="http://schemas.openxmlformats.org/officeDocument/2006/relationships/slideLayout" Target="../slideLayouts/slideLayout7.xml"/><Relationship Id="rId16" Type="http://schemas.openxmlformats.org/officeDocument/2006/relationships/image" Target="../media/image12.wmf"/><Relationship Id="rId20" Type="http://schemas.openxmlformats.org/officeDocument/2006/relationships/image" Target="../media/image21.wmf"/><Relationship Id="rId1" Type="http://schemas.openxmlformats.org/officeDocument/2006/relationships/vmlDrawing" Target="../drawings/vmlDrawing3.vml"/><Relationship Id="rId6" Type="http://schemas.openxmlformats.org/officeDocument/2006/relationships/image" Target="../media/image16.wmf"/><Relationship Id="rId11" Type="http://schemas.openxmlformats.org/officeDocument/2006/relationships/oleObject" Target="../embeddings/oleObject15.bin"/><Relationship Id="rId24" Type="http://schemas.openxmlformats.org/officeDocument/2006/relationships/image" Target="../media/image22.wmf"/><Relationship Id="rId5" Type="http://schemas.openxmlformats.org/officeDocument/2006/relationships/oleObject" Target="../embeddings/oleObject12.bin"/><Relationship Id="rId15" Type="http://schemas.openxmlformats.org/officeDocument/2006/relationships/oleObject" Target="../embeddings/oleObject17.bin"/><Relationship Id="rId23" Type="http://schemas.openxmlformats.org/officeDocument/2006/relationships/oleObject" Target="../embeddings/oleObject22.bin"/><Relationship Id="rId10" Type="http://schemas.openxmlformats.org/officeDocument/2006/relationships/image" Target="../media/image18.wmf"/><Relationship Id="rId19" Type="http://schemas.openxmlformats.org/officeDocument/2006/relationships/oleObject" Target="../embeddings/oleObject19.bin"/><Relationship Id="rId4" Type="http://schemas.openxmlformats.org/officeDocument/2006/relationships/image" Target="../media/image15.wmf"/><Relationship Id="rId9" Type="http://schemas.openxmlformats.org/officeDocument/2006/relationships/oleObject" Target="../embeddings/oleObject14.bin"/><Relationship Id="rId14" Type="http://schemas.openxmlformats.org/officeDocument/2006/relationships/image" Target="../media/image20.wmf"/><Relationship Id="rId22" Type="http://schemas.openxmlformats.org/officeDocument/2006/relationships/oleObject" Target="../embeddings/oleObject21.bin"/></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83.bin"/><Relationship Id="rId2" Type="http://schemas.openxmlformats.org/officeDocument/2006/relationships/slideLayout" Target="../slideLayouts/slideLayout7.xml"/><Relationship Id="rId1" Type="http://schemas.openxmlformats.org/officeDocument/2006/relationships/vmlDrawing" Target="../drawings/vmlDrawing42.vml"/><Relationship Id="rId4" Type="http://schemas.openxmlformats.org/officeDocument/2006/relationships/image" Target="../media/image228.png"/></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286.bin"/><Relationship Id="rId3" Type="http://schemas.openxmlformats.org/officeDocument/2006/relationships/slide" Target="slide21.xml"/><Relationship Id="rId7" Type="http://schemas.openxmlformats.org/officeDocument/2006/relationships/image" Target="../media/image230.emf"/><Relationship Id="rId2" Type="http://schemas.openxmlformats.org/officeDocument/2006/relationships/slideLayout" Target="../slideLayouts/slideLayout7.xml"/><Relationship Id="rId1" Type="http://schemas.openxmlformats.org/officeDocument/2006/relationships/vmlDrawing" Target="../drawings/vmlDrawing43.vml"/><Relationship Id="rId6" Type="http://schemas.openxmlformats.org/officeDocument/2006/relationships/oleObject" Target="../embeddings/oleObject285.bin"/><Relationship Id="rId11" Type="http://schemas.openxmlformats.org/officeDocument/2006/relationships/image" Target="../media/image232.emf"/><Relationship Id="rId5" Type="http://schemas.openxmlformats.org/officeDocument/2006/relationships/image" Target="../media/image229.emf"/><Relationship Id="rId10" Type="http://schemas.openxmlformats.org/officeDocument/2006/relationships/oleObject" Target="../embeddings/oleObject287.bin"/><Relationship Id="rId4" Type="http://schemas.openxmlformats.org/officeDocument/2006/relationships/oleObject" Target="../embeddings/oleObject284.bin"/><Relationship Id="rId9" Type="http://schemas.openxmlformats.org/officeDocument/2006/relationships/image" Target="../media/image231.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image" Target="../media/image12.wmf"/><Relationship Id="rId18" Type="http://schemas.openxmlformats.org/officeDocument/2006/relationships/oleObject" Target="../embeddings/oleObject31.bin"/><Relationship Id="rId3" Type="http://schemas.openxmlformats.org/officeDocument/2006/relationships/oleObject" Target="../embeddings/oleObject23.bin"/><Relationship Id="rId21" Type="http://schemas.openxmlformats.org/officeDocument/2006/relationships/image" Target="../media/image27.wmf"/><Relationship Id="rId7" Type="http://schemas.openxmlformats.org/officeDocument/2006/relationships/oleObject" Target="../embeddings/oleObject25.bin"/><Relationship Id="rId12" Type="http://schemas.openxmlformats.org/officeDocument/2006/relationships/oleObject" Target="../embeddings/oleObject28.bin"/><Relationship Id="rId17" Type="http://schemas.openxmlformats.org/officeDocument/2006/relationships/image" Target="../media/image11.wmf"/><Relationship Id="rId2" Type="http://schemas.openxmlformats.org/officeDocument/2006/relationships/slideLayout" Target="../slideLayouts/slideLayout7.xml"/><Relationship Id="rId16" Type="http://schemas.openxmlformats.org/officeDocument/2006/relationships/oleObject" Target="../embeddings/oleObject30.bin"/><Relationship Id="rId20" Type="http://schemas.openxmlformats.org/officeDocument/2006/relationships/oleObject" Target="../embeddings/oleObject32.bin"/><Relationship Id="rId1" Type="http://schemas.openxmlformats.org/officeDocument/2006/relationships/vmlDrawing" Target="../drawings/vmlDrawing4.vml"/><Relationship Id="rId6" Type="http://schemas.openxmlformats.org/officeDocument/2006/relationships/image" Target="../media/image24.wmf"/><Relationship Id="rId11" Type="http://schemas.openxmlformats.org/officeDocument/2006/relationships/image" Target="../media/image21.wmf"/><Relationship Id="rId5" Type="http://schemas.openxmlformats.org/officeDocument/2006/relationships/oleObject" Target="../embeddings/oleObject24.bin"/><Relationship Id="rId15" Type="http://schemas.openxmlformats.org/officeDocument/2006/relationships/image" Target="../media/image22.wmf"/><Relationship Id="rId10" Type="http://schemas.openxmlformats.org/officeDocument/2006/relationships/oleObject" Target="../embeddings/oleObject27.bin"/><Relationship Id="rId19"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26.bin"/><Relationship Id="rId14" Type="http://schemas.openxmlformats.org/officeDocument/2006/relationships/oleObject" Target="../embeddings/oleObject29.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9.wmf"/><Relationship Id="rId5" Type="http://schemas.openxmlformats.org/officeDocument/2006/relationships/oleObject" Target="../embeddings/oleObject34.bin"/><Relationship Id="rId4" Type="http://schemas.openxmlformats.org/officeDocument/2006/relationships/image" Target="../media/image2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ChangeArrowheads="1"/>
          </p:cNvSpPr>
          <p:nvPr/>
        </p:nvSpPr>
        <p:spPr bwMode="auto">
          <a:xfrm>
            <a:off x="1646238" y="954088"/>
            <a:ext cx="5761037"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ctr">
              <a:defRPr sz="6000" b="1">
                <a:solidFill>
                  <a:schemeClr val="tx2"/>
                </a:solidFill>
                <a:effectLst>
                  <a:outerShdw blurRad="38100" dist="38100" dir="2700000" algn="tl">
                    <a:srgbClr val="000000"/>
                  </a:outerShdw>
                </a:effectLst>
                <a:latin typeface="Garamond" pitchFamily="18" charset="0"/>
                <a:ea typeface="宋体" pitchFamily="2" charset="-122"/>
              </a:defRPr>
            </a:lvl1pPr>
            <a:lvl2pPr algn="ctr">
              <a:defRPr sz="6000" b="1">
                <a:solidFill>
                  <a:schemeClr val="tx2"/>
                </a:solidFill>
                <a:effectLst>
                  <a:outerShdw blurRad="38100" dist="38100" dir="2700000" algn="tl">
                    <a:srgbClr val="000000"/>
                  </a:outerShdw>
                </a:effectLst>
                <a:latin typeface="Garamond" pitchFamily="18" charset="0"/>
                <a:ea typeface="宋体" pitchFamily="2" charset="-122"/>
              </a:defRPr>
            </a:lvl2pPr>
            <a:lvl3pPr algn="ctr">
              <a:defRPr sz="6000" b="1">
                <a:solidFill>
                  <a:schemeClr val="tx2"/>
                </a:solidFill>
                <a:effectLst>
                  <a:outerShdw blurRad="38100" dist="38100" dir="2700000" algn="tl">
                    <a:srgbClr val="000000"/>
                  </a:outerShdw>
                </a:effectLst>
                <a:latin typeface="Garamond" pitchFamily="18" charset="0"/>
                <a:ea typeface="宋体" pitchFamily="2" charset="-122"/>
              </a:defRPr>
            </a:lvl3pPr>
            <a:lvl4pPr algn="ctr">
              <a:defRPr sz="6000" b="1">
                <a:solidFill>
                  <a:schemeClr val="tx2"/>
                </a:solidFill>
                <a:effectLst>
                  <a:outerShdw blurRad="38100" dist="38100" dir="2700000" algn="tl">
                    <a:srgbClr val="000000"/>
                  </a:outerShdw>
                </a:effectLst>
                <a:latin typeface="Garamond" pitchFamily="18" charset="0"/>
                <a:ea typeface="宋体" pitchFamily="2" charset="-122"/>
              </a:defRPr>
            </a:lvl4pPr>
            <a:lvl5pPr algn="ctr">
              <a:defRPr sz="6000" b="1">
                <a:solidFill>
                  <a:schemeClr val="tx2"/>
                </a:solidFill>
                <a:effectLst>
                  <a:outerShdw blurRad="38100" dist="38100" dir="2700000" algn="tl">
                    <a:srgbClr val="000000"/>
                  </a:outerShdw>
                </a:effectLst>
                <a:latin typeface="Garamond" pitchFamily="18" charset="0"/>
                <a:ea typeface="宋体" pitchFamily="2" charset="-122"/>
              </a:defRPr>
            </a:lvl5pPr>
            <a:lvl6pPr marL="457200" algn="ctr" fontAlgn="base">
              <a:spcBef>
                <a:spcPct val="0"/>
              </a:spcBef>
              <a:spcAft>
                <a:spcPct val="0"/>
              </a:spcAft>
              <a:defRPr sz="6000" b="1">
                <a:solidFill>
                  <a:schemeClr val="tx2"/>
                </a:solidFill>
                <a:effectLst>
                  <a:outerShdw blurRad="38100" dist="38100" dir="2700000" algn="tl">
                    <a:srgbClr val="000000"/>
                  </a:outerShdw>
                </a:effectLst>
                <a:latin typeface="Garamond" pitchFamily="18" charset="0"/>
                <a:ea typeface="宋体" pitchFamily="2" charset="-122"/>
              </a:defRPr>
            </a:lvl6pPr>
            <a:lvl7pPr marL="914400" algn="ctr" fontAlgn="base">
              <a:spcBef>
                <a:spcPct val="0"/>
              </a:spcBef>
              <a:spcAft>
                <a:spcPct val="0"/>
              </a:spcAft>
              <a:defRPr sz="6000" b="1">
                <a:solidFill>
                  <a:schemeClr val="tx2"/>
                </a:solidFill>
                <a:effectLst>
                  <a:outerShdw blurRad="38100" dist="38100" dir="2700000" algn="tl">
                    <a:srgbClr val="000000"/>
                  </a:outerShdw>
                </a:effectLst>
                <a:latin typeface="Garamond" pitchFamily="18" charset="0"/>
                <a:ea typeface="宋体" pitchFamily="2" charset="-122"/>
              </a:defRPr>
            </a:lvl7pPr>
            <a:lvl8pPr marL="1371600" algn="ctr" fontAlgn="base">
              <a:spcBef>
                <a:spcPct val="0"/>
              </a:spcBef>
              <a:spcAft>
                <a:spcPct val="0"/>
              </a:spcAft>
              <a:defRPr sz="6000" b="1">
                <a:solidFill>
                  <a:schemeClr val="tx2"/>
                </a:solidFill>
                <a:effectLst>
                  <a:outerShdw blurRad="38100" dist="38100" dir="2700000" algn="tl">
                    <a:srgbClr val="000000"/>
                  </a:outerShdw>
                </a:effectLst>
                <a:latin typeface="Garamond" pitchFamily="18" charset="0"/>
                <a:ea typeface="宋体" pitchFamily="2" charset="-122"/>
              </a:defRPr>
            </a:lvl8pPr>
            <a:lvl9pPr marL="1828800" algn="ctr" fontAlgn="base">
              <a:spcBef>
                <a:spcPct val="0"/>
              </a:spcBef>
              <a:spcAft>
                <a:spcPct val="0"/>
              </a:spcAft>
              <a:defRPr sz="6000" b="1">
                <a:solidFill>
                  <a:schemeClr val="tx2"/>
                </a:solidFill>
                <a:effectLst>
                  <a:outerShdw blurRad="38100" dist="38100" dir="2700000" algn="tl">
                    <a:srgbClr val="000000"/>
                  </a:outerShdw>
                </a:effectLst>
                <a:latin typeface="Garamond" pitchFamily="18" charset="0"/>
                <a:ea typeface="宋体" pitchFamily="2" charset="-122"/>
              </a:defRPr>
            </a:lvl9pPr>
          </a:lstStyle>
          <a:p>
            <a:pPr>
              <a:defRPr/>
            </a:pPr>
            <a:r>
              <a:rPr lang="zh-CN" altLang="en-US" sz="9200" b="0" dirty="0" smtClean="0">
                <a:solidFill>
                  <a:srgbClr val="00B0F0"/>
                </a:solidFill>
                <a:ea typeface="幼圆" pitchFamily="49" charset="-122"/>
              </a:rPr>
              <a:t>工程光学</a:t>
            </a:r>
          </a:p>
        </p:txBody>
      </p:sp>
      <p:sp>
        <p:nvSpPr>
          <p:cNvPr id="52228" name="Rectangle 4"/>
          <p:cNvSpPr>
            <a:spLocks noChangeArrowheads="1"/>
          </p:cNvSpPr>
          <p:nvPr/>
        </p:nvSpPr>
        <p:spPr bwMode="auto">
          <a:xfrm>
            <a:off x="1476375" y="4581525"/>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spcBef>
                <a:spcPct val="20000"/>
              </a:spcBef>
              <a:buClr>
                <a:schemeClr val="hlink"/>
              </a:buClr>
              <a:buSzPct val="70000"/>
              <a:buFont typeface="Wingdings" pitchFamily="2" charset="2"/>
              <a:defRPr sz="3200">
                <a:solidFill>
                  <a:schemeClr val="tx1"/>
                </a:solidFill>
                <a:effectLst>
                  <a:outerShdw blurRad="38100" dist="38100" dir="2700000" algn="tl">
                    <a:srgbClr val="000000"/>
                  </a:outerShdw>
                </a:effectLst>
                <a:latin typeface="Garamond" pitchFamily="18" charset="0"/>
                <a:ea typeface="宋体" pitchFamily="2" charset="-122"/>
              </a:defRPr>
            </a:lvl1pPr>
            <a:lvl2pPr marL="742950" indent="-285750" algn="ctr">
              <a:spcBef>
                <a:spcPct val="20000"/>
              </a:spcBef>
              <a:buClr>
                <a:schemeClr val="accent2"/>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ea typeface="宋体" pitchFamily="2" charset="-122"/>
              </a:defRPr>
            </a:lvl2pPr>
            <a:lvl3pPr marL="1143000" indent="-228600" algn="ctr">
              <a:spcBef>
                <a:spcPct val="20000"/>
              </a:spcBef>
              <a:buClr>
                <a:schemeClr val="tx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ea typeface="宋体" pitchFamily="2" charset="-122"/>
              </a:defRPr>
            </a:lvl3pPr>
            <a:lvl4pPr marL="1600200" indent="-228600" algn="ctr">
              <a:spcBef>
                <a:spcPct val="20000"/>
              </a:spcBef>
              <a:buClr>
                <a:schemeClr val="accent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ea typeface="宋体" pitchFamily="2" charset="-122"/>
              </a:defRPr>
            </a:lvl4pPr>
            <a:lvl5pPr marL="2057400" indent="-228600" algn="ctr">
              <a:spcBef>
                <a:spcPct val="20000"/>
              </a:spcBef>
              <a:buClr>
                <a:schemeClr val="hlink"/>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ea typeface="宋体" pitchFamily="2" charset="-122"/>
              </a:defRPr>
            </a:lvl5pPr>
            <a:lvl6pPr marL="2514600" indent="-228600" algn="ctr" fontAlgn="base">
              <a:spcBef>
                <a:spcPct val="20000"/>
              </a:spcBef>
              <a:spcAft>
                <a:spcPct val="0"/>
              </a:spcAft>
              <a:buClr>
                <a:schemeClr val="hlink"/>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ea typeface="宋体" pitchFamily="2" charset="-122"/>
              </a:defRPr>
            </a:lvl6pPr>
            <a:lvl7pPr marL="2971800" indent="-228600" algn="ctr" fontAlgn="base">
              <a:spcBef>
                <a:spcPct val="20000"/>
              </a:spcBef>
              <a:spcAft>
                <a:spcPct val="0"/>
              </a:spcAft>
              <a:buClr>
                <a:schemeClr val="hlink"/>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ea typeface="宋体" pitchFamily="2" charset="-122"/>
              </a:defRPr>
            </a:lvl7pPr>
            <a:lvl8pPr marL="3429000" indent="-228600" algn="ctr" fontAlgn="base">
              <a:spcBef>
                <a:spcPct val="20000"/>
              </a:spcBef>
              <a:spcAft>
                <a:spcPct val="0"/>
              </a:spcAft>
              <a:buClr>
                <a:schemeClr val="hlink"/>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ea typeface="宋体" pitchFamily="2" charset="-122"/>
              </a:defRPr>
            </a:lvl8pPr>
            <a:lvl9pPr marL="3886200" indent="-228600" algn="ctr" fontAlgn="base">
              <a:spcBef>
                <a:spcPct val="20000"/>
              </a:spcBef>
              <a:spcAft>
                <a:spcPct val="0"/>
              </a:spcAft>
              <a:buClr>
                <a:schemeClr val="hlink"/>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ea typeface="宋体" pitchFamily="2" charset="-122"/>
              </a:defRPr>
            </a:lvl9pPr>
          </a:lstStyle>
          <a:p>
            <a:pPr>
              <a:defRPr/>
            </a:pPr>
            <a:r>
              <a:rPr lang="zh-CN" altLang="en-US" sz="3000" b="1" dirty="0" smtClean="0">
                <a:solidFill>
                  <a:srgbClr val="0070C0"/>
                </a:solidFill>
                <a:ea typeface="幼圆" pitchFamily="49" charset="-122"/>
              </a:rPr>
              <a:t>郭  峰</a:t>
            </a:r>
          </a:p>
          <a:p>
            <a:pPr>
              <a:lnSpc>
                <a:spcPct val="115000"/>
              </a:lnSpc>
              <a:defRPr/>
            </a:pPr>
            <a:r>
              <a:rPr lang="zh-CN" altLang="en-US" sz="2600" b="1" dirty="0" smtClean="0">
                <a:solidFill>
                  <a:srgbClr val="0070C0"/>
                </a:solidFill>
                <a:ea typeface="幼圆" pitchFamily="49" charset="-122"/>
              </a:rPr>
              <a:t>青岛理工大学</a:t>
            </a:r>
            <a:endParaRPr lang="zh-CN" altLang="en-US" sz="2600" b="1" dirty="0" smtClean="0">
              <a:solidFill>
                <a:srgbClr val="0070C0"/>
              </a:solidFill>
              <a:ea typeface="幼圆" pitchFamily="49" charset="-122"/>
              <a:sym typeface="Symbol" pitchFamily="18" charset="2"/>
            </a:endParaRPr>
          </a:p>
          <a:p>
            <a:pPr>
              <a:defRPr/>
            </a:pPr>
            <a:endParaRPr lang="en-US" altLang="zh-CN" dirty="0" smtClean="0">
              <a:solidFill>
                <a:srgbClr val="FFFF00"/>
              </a:solidFill>
              <a:ea typeface="幼圆" pitchFamily="49" charset="-122"/>
            </a:endParaRPr>
          </a:p>
        </p:txBody>
      </p:sp>
      <p:sp>
        <p:nvSpPr>
          <p:cNvPr id="3076" name="Text Box 5"/>
          <p:cNvSpPr txBox="1">
            <a:spLocks noChangeArrowheads="1"/>
          </p:cNvSpPr>
          <p:nvPr/>
        </p:nvSpPr>
        <p:spPr bwMode="auto">
          <a:xfrm>
            <a:off x="2843213" y="2778125"/>
            <a:ext cx="3443299" cy="579438"/>
          </a:xfrm>
          <a:prstGeom prst="rect">
            <a:avLst/>
          </a:prstGeom>
          <a:noFill/>
          <a:ln w="9525">
            <a:noFill/>
            <a:miter lim="800000"/>
            <a:headEnd/>
            <a:tailEnd/>
          </a:ln>
          <a:effectLst/>
        </p:spPr>
        <p:txBody>
          <a:bodyPr wrap="square">
            <a:spAutoFit/>
          </a:bodyPr>
          <a:lstStyle/>
          <a:p>
            <a:pPr>
              <a:spcBef>
                <a:spcPct val="50000"/>
              </a:spcBef>
            </a:pPr>
            <a:r>
              <a:rPr lang="en-US" altLang="zh-CN" sz="3200" dirty="0">
                <a:solidFill>
                  <a:schemeClr val="accent1"/>
                </a:solidFill>
                <a:latin typeface="Times New Roman" pitchFamily="18" charset="0"/>
                <a:cs typeface="Times New Roman" pitchFamily="18" charset="0"/>
              </a:rPr>
              <a:t>Engineering Optics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24" name="Rectangle 8"/>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b="1" dirty="0" smtClean="0">
                <a:latin typeface="隶书" pitchFamily="49" charset="-122"/>
                <a:ea typeface="隶书" pitchFamily="49" charset="-122"/>
              </a:rPr>
              <a:t>一 </a:t>
            </a:r>
            <a:r>
              <a:rPr lang="zh-CN" altLang="en-US" b="1" dirty="0">
                <a:latin typeface="隶书" pitchFamily="49" charset="-122"/>
                <a:ea typeface="隶书" pitchFamily="49" charset="-122"/>
              </a:rPr>
              <a:t>卷积运算</a:t>
            </a:r>
          </a:p>
        </p:txBody>
      </p:sp>
      <p:sp>
        <p:nvSpPr>
          <p:cNvPr id="367619" name="Rectangle 3"/>
          <p:cNvSpPr>
            <a:spLocks noGrp="1" noChangeArrowheads="1"/>
          </p:cNvSpPr>
          <p:nvPr>
            <p:ph idx="1"/>
          </p:nvPr>
        </p:nvSpPr>
        <p:spPr/>
        <p:txBody>
          <a:bodyPr/>
          <a:lstStyle/>
          <a:p>
            <a:pPr>
              <a:buFontTx/>
              <a:buNone/>
            </a:pPr>
            <a:r>
              <a:rPr lang="en-US" altLang="zh-CN"/>
              <a:t>3)</a:t>
            </a:r>
            <a:r>
              <a:rPr lang="zh-CN" altLang="en-US"/>
              <a:t>　位移不变性</a:t>
            </a:r>
          </a:p>
          <a:p>
            <a:pPr>
              <a:buFontTx/>
              <a:buNone/>
            </a:pPr>
            <a:r>
              <a:rPr lang="zh-CN" altLang="en-US"/>
              <a:t>若</a:t>
            </a:r>
          </a:p>
          <a:p>
            <a:pPr>
              <a:buFontTx/>
              <a:buNone/>
            </a:pPr>
            <a:endParaRPr lang="zh-CN" altLang="en-US" sz="1800"/>
          </a:p>
          <a:p>
            <a:pPr>
              <a:buFontTx/>
              <a:buNone/>
            </a:pPr>
            <a:endParaRPr lang="zh-CN" altLang="en-US" sz="2000"/>
          </a:p>
          <a:p>
            <a:pPr>
              <a:buFontTx/>
              <a:buNone/>
            </a:pPr>
            <a:r>
              <a:rPr lang="zh-CN" altLang="en-US"/>
              <a:t>则 </a:t>
            </a:r>
          </a:p>
        </p:txBody>
      </p:sp>
      <p:sp>
        <p:nvSpPr>
          <p:cNvPr id="8" name="页脚占位符 3"/>
          <p:cNvSpPr>
            <a:spLocks noGrp="1"/>
          </p:cNvSpPr>
          <p:nvPr>
            <p:ph type="ftr" sz="quarter" idx="11"/>
          </p:nvPr>
        </p:nvSpPr>
        <p:spPr/>
        <p:txBody>
          <a:bodyPr/>
          <a:lstStyle/>
          <a:p>
            <a:fld id="{F730A356-4231-4FF8-A990-4E2FA0228121}" type="slidenum">
              <a:rPr lang="en-US" altLang="zh-CN"/>
              <a:pPr/>
              <a:t>10</a:t>
            </a:fld>
            <a:r>
              <a:rPr lang="en-US" altLang="zh-CN"/>
              <a:t>/57</a:t>
            </a:r>
          </a:p>
        </p:txBody>
      </p:sp>
      <p:sp>
        <p:nvSpPr>
          <p:cNvPr id="367621" name="Rectangle 5"/>
          <p:cNvSpPr>
            <a:spLocks noChangeArrowheads="1"/>
          </p:cNvSpPr>
          <p:nvPr/>
        </p:nvSpPr>
        <p:spPr bwMode="auto">
          <a:xfrm>
            <a:off x="0" y="0"/>
            <a:ext cx="9144000" cy="0"/>
          </a:xfrm>
          <a:prstGeom prst="rect">
            <a:avLst/>
          </a:prstGeom>
          <a:noFill/>
          <a:ln w="9525">
            <a:noFill/>
            <a:miter lim="800000"/>
            <a:headEnd type="none" w="sm" len="sm"/>
            <a:tailEnd type="none" w="sm" len="sm"/>
          </a:ln>
          <a:effectLst/>
        </p:spPr>
        <p:txBody>
          <a:bodyPr wrap="none" anchor="ctr">
            <a:spAutoFit/>
          </a:bodyPr>
          <a:lstStyle/>
          <a:p>
            <a:endParaRPr lang="zh-CN" altLang="en-US"/>
          </a:p>
        </p:txBody>
      </p:sp>
      <p:graphicFrame>
        <p:nvGraphicFramePr>
          <p:cNvPr id="367620" name="Object 4"/>
          <p:cNvGraphicFramePr>
            <a:graphicFrameLocks noChangeAspect="1"/>
          </p:cNvGraphicFramePr>
          <p:nvPr/>
        </p:nvGraphicFramePr>
        <p:xfrm>
          <a:off x="1547813" y="2420938"/>
          <a:ext cx="3960812" cy="498475"/>
        </p:xfrm>
        <a:graphic>
          <a:graphicData uri="http://schemas.openxmlformats.org/presentationml/2006/ole">
            <mc:AlternateContent xmlns:mc="http://schemas.openxmlformats.org/markup-compatibility/2006">
              <mc:Choice xmlns:v="urn:schemas-microsoft-com:vml" Requires="v">
                <p:oleObj spid="_x0000_s6152" name="公式" r:id="rId3" imgW="1586811" imgH="203112" progId="">
                  <p:embed/>
                </p:oleObj>
              </mc:Choice>
              <mc:Fallback>
                <p:oleObj name="公式" r:id="rId3" imgW="1586811" imgH="203112"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2420938"/>
                        <a:ext cx="3960812"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7623" name="Rectangle 7"/>
          <p:cNvSpPr>
            <a:spLocks noChangeArrowheads="1"/>
          </p:cNvSpPr>
          <p:nvPr/>
        </p:nvSpPr>
        <p:spPr bwMode="auto">
          <a:xfrm>
            <a:off x="0" y="3314700"/>
            <a:ext cx="9144000" cy="0"/>
          </a:xfrm>
          <a:prstGeom prst="rect">
            <a:avLst/>
          </a:prstGeom>
          <a:noFill/>
          <a:ln w="9525">
            <a:noFill/>
            <a:miter lim="800000"/>
            <a:headEnd type="none" w="sm" len="sm"/>
            <a:tailEnd type="none" w="sm" len="sm"/>
          </a:ln>
          <a:effectLst/>
        </p:spPr>
        <p:txBody>
          <a:bodyPr wrap="none" anchor="ctr">
            <a:spAutoFit/>
          </a:bodyPr>
          <a:lstStyle/>
          <a:p>
            <a:endParaRPr lang="zh-CN" altLang="en-US"/>
          </a:p>
        </p:txBody>
      </p:sp>
      <p:graphicFrame>
        <p:nvGraphicFramePr>
          <p:cNvPr id="367622" name="Object 6"/>
          <p:cNvGraphicFramePr>
            <a:graphicFrameLocks noChangeAspect="1"/>
          </p:cNvGraphicFramePr>
          <p:nvPr/>
        </p:nvGraphicFramePr>
        <p:xfrm>
          <a:off x="1547813" y="3816350"/>
          <a:ext cx="5761037" cy="476250"/>
        </p:xfrm>
        <a:graphic>
          <a:graphicData uri="http://schemas.openxmlformats.org/presentationml/2006/ole">
            <mc:AlternateContent xmlns:mc="http://schemas.openxmlformats.org/markup-compatibility/2006">
              <mc:Choice xmlns:v="urn:schemas-microsoft-com:vml" Requires="v">
                <p:oleObj spid="_x0000_s6153" name="公式" r:id="rId5" imgW="2768600" imgH="228600" progId="">
                  <p:embed/>
                </p:oleObj>
              </mc:Choice>
              <mc:Fallback>
                <p:oleObj name="公式" r:id="rId5" imgW="2768600" imgH="2286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3816350"/>
                        <a:ext cx="5761037"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71" name="Rectangle 7"/>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b="1" dirty="0" smtClean="0">
                <a:latin typeface="隶书" pitchFamily="49" charset="-122"/>
                <a:ea typeface="隶书" pitchFamily="49" charset="-122"/>
              </a:rPr>
              <a:t>一 </a:t>
            </a:r>
            <a:r>
              <a:rPr lang="zh-CN" altLang="en-US" b="1" dirty="0">
                <a:latin typeface="隶书" pitchFamily="49" charset="-122"/>
                <a:ea typeface="隶书" pitchFamily="49" charset="-122"/>
              </a:rPr>
              <a:t>卷积运算</a:t>
            </a:r>
          </a:p>
        </p:txBody>
      </p:sp>
      <p:sp>
        <p:nvSpPr>
          <p:cNvPr id="9" name="页脚占位符 3"/>
          <p:cNvSpPr>
            <a:spLocks noGrp="1"/>
          </p:cNvSpPr>
          <p:nvPr>
            <p:ph type="ftr" sz="quarter" idx="11"/>
          </p:nvPr>
        </p:nvSpPr>
        <p:spPr/>
        <p:txBody>
          <a:bodyPr/>
          <a:lstStyle/>
          <a:p>
            <a:fld id="{FD1C8EE2-5E9C-4C85-9976-631E12A1D2BA}" type="slidenum">
              <a:rPr lang="en-US" altLang="zh-CN"/>
              <a:pPr/>
              <a:t>11</a:t>
            </a:fld>
            <a:r>
              <a:rPr lang="en-US" altLang="zh-CN"/>
              <a:t>/57</a:t>
            </a:r>
          </a:p>
        </p:txBody>
      </p:sp>
      <p:sp>
        <p:nvSpPr>
          <p:cNvPr id="369673" name="Rectangle 9"/>
          <p:cNvSpPr>
            <a:spLocks noChangeArrowheads="1"/>
          </p:cNvSpPr>
          <p:nvPr/>
        </p:nvSpPr>
        <p:spPr bwMode="auto">
          <a:xfrm>
            <a:off x="0" y="0"/>
            <a:ext cx="9144000" cy="0"/>
          </a:xfrm>
          <a:prstGeom prst="rect">
            <a:avLst/>
          </a:prstGeom>
          <a:noFill/>
          <a:ln w="9525">
            <a:noFill/>
            <a:miter lim="800000"/>
            <a:headEnd type="none" w="sm" len="sm"/>
            <a:tailEnd type="none" w="sm" len="sm"/>
          </a:ln>
          <a:effectLst/>
        </p:spPr>
        <p:txBody>
          <a:bodyPr wrap="none" anchor="ctr">
            <a:spAutoFit/>
          </a:bodyPr>
          <a:lstStyle/>
          <a:p>
            <a:endParaRPr lang="zh-CN" altLang="en-US"/>
          </a:p>
        </p:txBody>
      </p:sp>
      <p:graphicFrame>
        <p:nvGraphicFramePr>
          <p:cNvPr id="369672" name="Object 8"/>
          <p:cNvGraphicFramePr>
            <a:graphicFrameLocks noChangeAspect="1"/>
          </p:cNvGraphicFramePr>
          <p:nvPr/>
        </p:nvGraphicFramePr>
        <p:xfrm>
          <a:off x="900113" y="1844675"/>
          <a:ext cx="5472112" cy="1019175"/>
        </p:xfrm>
        <a:graphic>
          <a:graphicData uri="http://schemas.openxmlformats.org/presentationml/2006/ole">
            <mc:AlternateContent xmlns:mc="http://schemas.openxmlformats.org/markup-compatibility/2006">
              <mc:Choice xmlns:v="urn:schemas-microsoft-com:vml" Requires="v">
                <p:oleObj spid="_x0000_s7179" name="公式" r:id="rId3" imgW="2501900" imgH="469900" progId="">
                  <p:embed/>
                </p:oleObj>
              </mc:Choice>
              <mc:Fallback>
                <p:oleObj name="公式" r:id="rId3" imgW="2501900" imgH="4699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844675"/>
                        <a:ext cx="5472112" cy="1019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9675" name="Rectangle 11"/>
          <p:cNvSpPr>
            <a:spLocks noChangeArrowheads="1"/>
          </p:cNvSpPr>
          <p:nvPr/>
        </p:nvSpPr>
        <p:spPr bwMode="auto">
          <a:xfrm>
            <a:off x="0" y="0"/>
            <a:ext cx="9144000" cy="0"/>
          </a:xfrm>
          <a:prstGeom prst="rect">
            <a:avLst/>
          </a:prstGeom>
          <a:noFill/>
          <a:ln w="9525">
            <a:noFill/>
            <a:miter lim="800000"/>
            <a:headEnd type="none" w="sm" len="sm"/>
            <a:tailEnd type="none" w="sm" len="sm"/>
          </a:ln>
          <a:effectLst/>
        </p:spPr>
        <p:txBody>
          <a:bodyPr wrap="none" anchor="ctr">
            <a:spAutoFit/>
          </a:bodyPr>
          <a:lstStyle/>
          <a:p>
            <a:endParaRPr lang="zh-CN" altLang="en-US"/>
          </a:p>
        </p:txBody>
      </p:sp>
      <p:graphicFrame>
        <p:nvGraphicFramePr>
          <p:cNvPr id="369674" name="Object 10"/>
          <p:cNvGraphicFramePr>
            <a:graphicFrameLocks noChangeAspect="1"/>
          </p:cNvGraphicFramePr>
          <p:nvPr/>
        </p:nvGraphicFramePr>
        <p:xfrm>
          <a:off x="900113" y="3213100"/>
          <a:ext cx="4679950" cy="1023938"/>
        </p:xfrm>
        <a:graphic>
          <a:graphicData uri="http://schemas.openxmlformats.org/presentationml/2006/ole">
            <mc:AlternateContent xmlns:mc="http://schemas.openxmlformats.org/markup-compatibility/2006">
              <mc:Choice xmlns:v="urn:schemas-microsoft-com:vml" Requires="v">
                <p:oleObj spid="_x0000_s7180" name="公式" r:id="rId5" imgW="2133600" imgH="469900" progId="">
                  <p:embed/>
                </p:oleObj>
              </mc:Choice>
              <mc:Fallback>
                <p:oleObj name="公式" r:id="rId5" imgW="2133600" imgH="4699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3213100"/>
                        <a:ext cx="4679950" cy="1023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9677" name="Rectangle 13"/>
          <p:cNvSpPr>
            <a:spLocks noChangeArrowheads="1"/>
          </p:cNvSpPr>
          <p:nvPr/>
        </p:nvSpPr>
        <p:spPr bwMode="auto">
          <a:xfrm>
            <a:off x="0" y="0"/>
            <a:ext cx="9144000" cy="0"/>
          </a:xfrm>
          <a:prstGeom prst="rect">
            <a:avLst/>
          </a:prstGeom>
          <a:noFill/>
          <a:ln w="9525">
            <a:noFill/>
            <a:miter lim="800000"/>
            <a:headEnd type="none" w="sm" len="sm"/>
            <a:tailEnd type="none" w="sm" len="sm"/>
          </a:ln>
          <a:effectLst/>
        </p:spPr>
        <p:txBody>
          <a:bodyPr wrap="none" anchor="ctr">
            <a:spAutoFit/>
          </a:bodyPr>
          <a:lstStyle/>
          <a:p>
            <a:endParaRPr lang="zh-CN" altLang="en-US"/>
          </a:p>
        </p:txBody>
      </p:sp>
      <p:graphicFrame>
        <p:nvGraphicFramePr>
          <p:cNvPr id="369676" name="Object 12"/>
          <p:cNvGraphicFramePr>
            <a:graphicFrameLocks noChangeAspect="1"/>
          </p:cNvGraphicFramePr>
          <p:nvPr/>
        </p:nvGraphicFramePr>
        <p:xfrm>
          <a:off x="2627313" y="4581525"/>
          <a:ext cx="4824412" cy="1060450"/>
        </p:xfrm>
        <a:graphic>
          <a:graphicData uri="http://schemas.openxmlformats.org/presentationml/2006/ole">
            <mc:AlternateContent xmlns:mc="http://schemas.openxmlformats.org/markup-compatibility/2006">
              <mc:Choice xmlns:v="urn:schemas-microsoft-com:vml" Requires="v">
                <p:oleObj spid="_x0000_s7181" name="公式" r:id="rId7" imgW="2209800" imgH="482600" progId="">
                  <p:embed/>
                </p:oleObj>
              </mc:Choice>
              <mc:Fallback>
                <p:oleObj name="公式" r:id="rId7" imgW="2209800" imgH="48260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7313" y="4581525"/>
                        <a:ext cx="4824412" cy="1060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9674"/>
                                        </p:tgtEl>
                                        <p:attrNameLst>
                                          <p:attrName>style.visibility</p:attrName>
                                        </p:attrNameLst>
                                      </p:cBhvr>
                                      <p:to>
                                        <p:strVal val="visible"/>
                                      </p:to>
                                    </p:set>
                                    <p:anim calcmode="lin" valueType="num">
                                      <p:cBhvr additive="base">
                                        <p:cTn id="7" dur="500" fill="hold"/>
                                        <p:tgtEl>
                                          <p:spTgt spid="369674"/>
                                        </p:tgtEl>
                                        <p:attrNameLst>
                                          <p:attrName>ppt_x</p:attrName>
                                        </p:attrNameLst>
                                      </p:cBhvr>
                                      <p:tavLst>
                                        <p:tav tm="0">
                                          <p:val>
                                            <p:strVal val="#ppt_x"/>
                                          </p:val>
                                        </p:tav>
                                        <p:tav tm="100000">
                                          <p:val>
                                            <p:strVal val="#ppt_x"/>
                                          </p:val>
                                        </p:tav>
                                      </p:tavLst>
                                    </p:anim>
                                    <p:anim calcmode="lin" valueType="num">
                                      <p:cBhvr additive="base">
                                        <p:cTn id="8" dur="500" fill="hold"/>
                                        <p:tgtEl>
                                          <p:spTgt spid="3696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9676"/>
                                        </p:tgtEl>
                                        <p:attrNameLst>
                                          <p:attrName>style.visibility</p:attrName>
                                        </p:attrNameLst>
                                      </p:cBhvr>
                                      <p:to>
                                        <p:strVal val="visible"/>
                                      </p:to>
                                    </p:set>
                                    <p:anim calcmode="lin" valueType="num">
                                      <p:cBhvr additive="base">
                                        <p:cTn id="13" dur="500" fill="hold"/>
                                        <p:tgtEl>
                                          <p:spTgt spid="369676"/>
                                        </p:tgtEl>
                                        <p:attrNameLst>
                                          <p:attrName>ppt_x</p:attrName>
                                        </p:attrNameLst>
                                      </p:cBhvr>
                                      <p:tavLst>
                                        <p:tav tm="0">
                                          <p:val>
                                            <p:strVal val="#ppt_x"/>
                                          </p:val>
                                        </p:tav>
                                        <p:tav tm="100000">
                                          <p:val>
                                            <p:strVal val="#ppt_x"/>
                                          </p:val>
                                        </p:tav>
                                      </p:tavLst>
                                    </p:anim>
                                    <p:anim calcmode="lin" valueType="num">
                                      <p:cBhvr additive="base">
                                        <p:cTn id="14" dur="500" fill="hold"/>
                                        <p:tgtEl>
                                          <p:spTgt spid="3696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62" name="Rectangle 14"/>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b="1" dirty="0" smtClean="0">
                <a:latin typeface="隶书" pitchFamily="49" charset="-122"/>
                <a:ea typeface="隶书" pitchFamily="49" charset="-122"/>
              </a:rPr>
              <a:t>一 </a:t>
            </a:r>
            <a:r>
              <a:rPr lang="zh-CN" altLang="en-US" b="1" dirty="0">
                <a:latin typeface="隶书" pitchFamily="49" charset="-122"/>
                <a:ea typeface="隶书" pitchFamily="49" charset="-122"/>
              </a:rPr>
              <a:t>卷积运算</a:t>
            </a:r>
          </a:p>
        </p:txBody>
      </p:sp>
      <p:graphicFrame>
        <p:nvGraphicFramePr>
          <p:cNvPr id="386063" name="Object 15"/>
          <p:cNvGraphicFramePr>
            <a:graphicFrameLocks noGrp="1" noChangeAspect="1"/>
          </p:cNvGraphicFramePr>
          <p:nvPr>
            <p:ph sz="half" idx="1"/>
            <p:extLst>
              <p:ext uri="{D42A27DB-BD31-4B8C-83A1-F6EECF244321}">
                <p14:modId xmlns:p14="http://schemas.microsoft.com/office/powerpoint/2010/main" val="832246064"/>
              </p:ext>
            </p:extLst>
          </p:nvPr>
        </p:nvGraphicFramePr>
        <p:xfrm>
          <a:off x="5145685" y="1340768"/>
          <a:ext cx="3992563" cy="879475"/>
        </p:xfrm>
        <a:graphic>
          <a:graphicData uri="http://schemas.openxmlformats.org/presentationml/2006/ole">
            <mc:AlternateContent xmlns:mc="http://schemas.openxmlformats.org/markup-compatibility/2006">
              <mc:Choice xmlns:v="urn:schemas-microsoft-com:vml" Requires="v">
                <p:oleObj spid="_x0000_s8215" name="公式" r:id="rId3" imgW="2133600" imgH="469900" progId="">
                  <p:embed/>
                </p:oleObj>
              </mc:Choice>
              <mc:Fallback>
                <p:oleObj name="公式" r:id="rId3" imgW="2133600" imgH="469900" progId="">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5685" y="1340768"/>
                        <a:ext cx="3992563" cy="879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6065" name="Object 17"/>
          <p:cNvGraphicFramePr>
            <a:graphicFrameLocks noGrp="1" noChangeAspect="1"/>
          </p:cNvGraphicFramePr>
          <p:nvPr>
            <p:ph sz="half" idx="2"/>
            <p:extLst>
              <p:ext uri="{D42A27DB-BD31-4B8C-83A1-F6EECF244321}">
                <p14:modId xmlns:p14="http://schemas.microsoft.com/office/powerpoint/2010/main" val="1892325699"/>
              </p:ext>
            </p:extLst>
          </p:nvPr>
        </p:nvGraphicFramePr>
        <p:xfrm>
          <a:off x="6084168" y="2348880"/>
          <a:ext cx="2951162" cy="644525"/>
        </p:xfrm>
        <a:graphic>
          <a:graphicData uri="http://schemas.openxmlformats.org/presentationml/2006/ole">
            <mc:AlternateContent xmlns:mc="http://schemas.openxmlformats.org/markup-compatibility/2006">
              <mc:Choice xmlns:v="urn:schemas-microsoft-com:vml" Requires="v">
                <p:oleObj spid="_x0000_s8216" name="公式" r:id="rId5" imgW="2209800" imgH="482600" progId="">
                  <p:embed/>
                </p:oleObj>
              </mc:Choice>
              <mc:Fallback>
                <p:oleObj name="公式" r:id="rId5" imgW="2209800" imgH="482600" progId="">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168" y="2348880"/>
                        <a:ext cx="2951162" cy="644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页脚占位符 4"/>
          <p:cNvSpPr>
            <a:spLocks noGrp="1"/>
          </p:cNvSpPr>
          <p:nvPr>
            <p:ph type="ftr" sz="quarter" idx="11"/>
          </p:nvPr>
        </p:nvSpPr>
        <p:spPr/>
        <p:txBody>
          <a:bodyPr/>
          <a:lstStyle/>
          <a:p>
            <a:fld id="{B517D3FC-C8B4-444D-BD3D-3711B96DAA80}" type="slidenum">
              <a:rPr lang="en-US" altLang="zh-CN"/>
              <a:pPr/>
              <a:t>12</a:t>
            </a:fld>
            <a:r>
              <a:rPr lang="en-US" altLang="zh-CN"/>
              <a:t>/57</a:t>
            </a:r>
          </a:p>
        </p:txBody>
      </p:sp>
      <p:sp>
        <p:nvSpPr>
          <p:cNvPr id="386053" name="Rectangle 5"/>
          <p:cNvSpPr>
            <a:spLocks noChangeArrowheads="1"/>
          </p:cNvSpPr>
          <p:nvPr/>
        </p:nvSpPr>
        <p:spPr bwMode="auto">
          <a:xfrm>
            <a:off x="0" y="0"/>
            <a:ext cx="9144000" cy="0"/>
          </a:xfrm>
          <a:prstGeom prst="rect">
            <a:avLst/>
          </a:prstGeom>
          <a:noFill/>
          <a:ln w="9525">
            <a:noFill/>
            <a:miter lim="800000"/>
            <a:headEnd type="none" w="sm" len="sm"/>
            <a:tailEnd type="none" w="sm" len="sm"/>
          </a:ln>
          <a:effectLst/>
        </p:spPr>
        <p:txBody>
          <a:bodyPr wrap="none" anchor="ctr">
            <a:spAutoFit/>
          </a:bodyPr>
          <a:lstStyle/>
          <a:p>
            <a:endParaRPr lang="zh-CN" altLang="en-US"/>
          </a:p>
        </p:txBody>
      </p:sp>
      <p:graphicFrame>
        <p:nvGraphicFramePr>
          <p:cNvPr id="386052" name="Object 4"/>
          <p:cNvGraphicFramePr>
            <a:graphicFrameLocks noChangeAspect="1"/>
          </p:cNvGraphicFramePr>
          <p:nvPr>
            <p:extLst>
              <p:ext uri="{D42A27DB-BD31-4B8C-83A1-F6EECF244321}">
                <p14:modId xmlns:p14="http://schemas.microsoft.com/office/powerpoint/2010/main" val="984758283"/>
              </p:ext>
            </p:extLst>
          </p:nvPr>
        </p:nvGraphicFramePr>
        <p:xfrm>
          <a:off x="683568" y="1916832"/>
          <a:ext cx="4176712" cy="782638"/>
        </p:xfrm>
        <a:graphic>
          <a:graphicData uri="http://schemas.openxmlformats.org/presentationml/2006/ole">
            <mc:AlternateContent xmlns:mc="http://schemas.openxmlformats.org/markup-compatibility/2006">
              <mc:Choice xmlns:v="urn:schemas-microsoft-com:vml" Requires="v">
                <p:oleObj spid="_x0000_s8217" name="公式" r:id="rId7" imgW="2082800" imgH="393700" progId="">
                  <p:embed/>
                </p:oleObj>
              </mc:Choice>
              <mc:Fallback>
                <p:oleObj name="公式" r:id="rId7" imgW="2082800" imgH="393700" progId="">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568" y="1916832"/>
                        <a:ext cx="4176712" cy="782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6055" name="Rectangle 7"/>
          <p:cNvSpPr>
            <a:spLocks noChangeArrowheads="1"/>
          </p:cNvSpPr>
          <p:nvPr/>
        </p:nvSpPr>
        <p:spPr bwMode="auto">
          <a:xfrm>
            <a:off x="0" y="0"/>
            <a:ext cx="9144000" cy="0"/>
          </a:xfrm>
          <a:prstGeom prst="rect">
            <a:avLst/>
          </a:prstGeom>
          <a:noFill/>
          <a:ln w="9525">
            <a:noFill/>
            <a:miter lim="800000"/>
            <a:headEnd type="none" w="sm" len="sm"/>
            <a:tailEnd type="none" w="sm" len="sm"/>
          </a:ln>
          <a:effectLst/>
        </p:spPr>
        <p:txBody>
          <a:bodyPr wrap="none" anchor="ctr">
            <a:spAutoFit/>
          </a:bodyPr>
          <a:lstStyle/>
          <a:p>
            <a:endParaRPr lang="zh-CN" altLang="en-US"/>
          </a:p>
        </p:txBody>
      </p:sp>
      <p:graphicFrame>
        <p:nvGraphicFramePr>
          <p:cNvPr id="386054" name="Object 6"/>
          <p:cNvGraphicFramePr>
            <a:graphicFrameLocks noChangeAspect="1"/>
          </p:cNvGraphicFramePr>
          <p:nvPr>
            <p:extLst>
              <p:ext uri="{D42A27DB-BD31-4B8C-83A1-F6EECF244321}">
                <p14:modId xmlns:p14="http://schemas.microsoft.com/office/powerpoint/2010/main" val="2937512464"/>
              </p:ext>
            </p:extLst>
          </p:nvPr>
        </p:nvGraphicFramePr>
        <p:xfrm>
          <a:off x="611560" y="2855913"/>
          <a:ext cx="5113337" cy="755650"/>
        </p:xfrm>
        <a:graphic>
          <a:graphicData uri="http://schemas.openxmlformats.org/presentationml/2006/ole">
            <mc:AlternateContent xmlns:mc="http://schemas.openxmlformats.org/markup-compatibility/2006">
              <mc:Choice xmlns:v="urn:schemas-microsoft-com:vml" Requires="v">
                <p:oleObj spid="_x0000_s8218" name="公式" r:id="rId9" imgW="2895600" imgH="431800" progId="">
                  <p:embed/>
                </p:oleObj>
              </mc:Choice>
              <mc:Fallback>
                <p:oleObj name="公式" r:id="rId9" imgW="2895600" imgH="431800" progId="">
                  <p:embed/>
                  <p:pic>
                    <p:nvPicPr>
                      <p:cNvPr id="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560" y="2855913"/>
                        <a:ext cx="5113337"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6057" name="Rectangle 9"/>
          <p:cNvSpPr>
            <a:spLocks noChangeArrowheads="1"/>
          </p:cNvSpPr>
          <p:nvPr/>
        </p:nvSpPr>
        <p:spPr bwMode="auto">
          <a:xfrm>
            <a:off x="0" y="3195638"/>
            <a:ext cx="9144000" cy="0"/>
          </a:xfrm>
          <a:prstGeom prst="rect">
            <a:avLst/>
          </a:prstGeom>
          <a:noFill/>
          <a:ln w="9525">
            <a:noFill/>
            <a:miter lim="800000"/>
            <a:headEnd type="none" w="sm" len="sm"/>
            <a:tailEnd type="none" w="sm" len="sm"/>
          </a:ln>
          <a:effectLst/>
        </p:spPr>
        <p:txBody>
          <a:bodyPr wrap="none" anchor="ctr">
            <a:spAutoFit/>
          </a:bodyPr>
          <a:lstStyle/>
          <a:p>
            <a:endParaRPr lang="zh-CN" altLang="en-US"/>
          </a:p>
        </p:txBody>
      </p:sp>
      <p:graphicFrame>
        <p:nvGraphicFramePr>
          <p:cNvPr id="386056" name="Object 8"/>
          <p:cNvGraphicFramePr>
            <a:graphicFrameLocks noChangeAspect="1"/>
          </p:cNvGraphicFramePr>
          <p:nvPr>
            <p:extLst>
              <p:ext uri="{D42A27DB-BD31-4B8C-83A1-F6EECF244321}">
                <p14:modId xmlns:p14="http://schemas.microsoft.com/office/powerpoint/2010/main" val="917415324"/>
              </p:ext>
            </p:extLst>
          </p:nvPr>
        </p:nvGraphicFramePr>
        <p:xfrm>
          <a:off x="971600" y="3717032"/>
          <a:ext cx="4392612" cy="819150"/>
        </p:xfrm>
        <a:graphic>
          <a:graphicData uri="http://schemas.openxmlformats.org/presentationml/2006/ole">
            <mc:AlternateContent xmlns:mc="http://schemas.openxmlformats.org/markup-compatibility/2006">
              <mc:Choice xmlns:v="urn:schemas-microsoft-com:vml" Requires="v">
                <p:oleObj spid="_x0000_s8219" name="公式" r:id="rId11" imgW="2501900" imgH="469900" progId="">
                  <p:embed/>
                </p:oleObj>
              </mc:Choice>
              <mc:Fallback>
                <p:oleObj name="公式" r:id="rId11" imgW="2501900" imgH="469900" progId="">
                  <p:embed/>
                  <p:pic>
                    <p:nvPicPr>
                      <p:cNvPr id="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1600" y="3717032"/>
                        <a:ext cx="4392612"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6059" name="Rectangle 11"/>
          <p:cNvSpPr>
            <a:spLocks noChangeArrowheads="1"/>
          </p:cNvSpPr>
          <p:nvPr/>
        </p:nvSpPr>
        <p:spPr bwMode="auto">
          <a:xfrm>
            <a:off x="0" y="3219450"/>
            <a:ext cx="9144000" cy="0"/>
          </a:xfrm>
          <a:prstGeom prst="rect">
            <a:avLst/>
          </a:prstGeom>
          <a:noFill/>
          <a:ln w="9525">
            <a:noFill/>
            <a:miter lim="800000"/>
            <a:headEnd type="none" w="sm" len="sm"/>
            <a:tailEnd type="none" w="sm" len="sm"/>
          </a:ln>
          <a:effectLst/>
        </p:spPr>
        <p:txBody>
          <a:bodyPr wrap="none" anchor="ctr">
            <a:spAutoFit/>
          </a:bodyPr>
          <a:lstStyle/>
          <a:p>
            <a:endParaRPr lang="zh-CN" altLang="en-US"/>
          </a:p>
        </p:txBody>
      </p:sp>
      <p:graphicFrame>
        <p:nvGraphicFramePr>
          <p:cNvPr id="386058" name="Object 10"/>
          <p:cNvGraphicFramePr>
            <a:graphicFrameLocks noChangeAspect="1"/>
          </p:cNvGraphicFramePr>
          <p:nvPr>
            <p:extLst>
              <p:ext uri="{D42A27DB-BD31-4B8C-83A1-F6EECF244321}">
                <p14:modId xmlns:p14="http://schemas.microsoft.com/office/powerpoint/2010/main" val="720723397"/>
              </p:ext>
            </p:extLst>
          </p:nvPr>
        </p:nvGraphicFramePr>
        <p:xfrm>
          <a:off x="899592" y="4653136"/>
          <a:ext cx="4895850" cy="730250"/>
        </p:xfrm>
        <a:graphic>
          <a:graphicData uri="http://schemas.openxmlformats.org/presentationml/2006/ole">
            <mc:AlternateContent xmlns:mc="http://schemas.openxmlformats.org/markup-compatibility/2006">
              <mc:Choice xmlns:v="urn:schemas-microsoft-com:vml" Requires="v">
                <p:oleObj spid="_x0000_s8220" name="公式" r:id="rId13" imgW="2806700" imgH="419100" progId="">
                  <p:embed/>
                </p:oleObj>
              </mc:Choice>
              <mc:Fallback>
                <p:oleObj name="公式" r:id="rId13" imgW="2806700" imgH="419100" progId="">
                  <p:embed/>
                  <p:pic>
                    <p:nvPicPr>
                      <p:cNvPr id="0"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99592" y="4653136"/>
                        <a:ext cx="4895850"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6061" name="Rectangle 13"/>
          <p:cNvSpPr>
            <a:spLocks noChangeArrowheads="1"/>
          </p:cNvSpPr>
          <p:nvPr/>
        </p:nvSpPr>
        <p:spPr bwMode="auto">
          <a:xfrm>
            <a:off x="0" y="3233738"/>
            <a:ext cx="9144000" cy="0"/>
          </a:xfrm>
          <a:prstGeom prst="rect">
            <a:avLst/>
          </a:prstGeom>
          <a:noFill/>
          <a:ln w="9525">
            <a:noFill/>
            <a:miter lim="800000"/>
            <a:headEnd type="none" w="sm" len="sm"/>
            <a:tailEnd type="none" w="sm" len="sm"/>
          </a:ln>
          <a:effectLst/>
        </p:spPr>
        <p:txBody>
          <a:bodyPr wrap="none" anchor="ctr">
            <a:spAutoFit/>
          </a:bodyPr>
          <a:lstStyle/>
          <a:p>
            <a:endParaRPr lang="zh-CN" altLang="en-US"/>
          </a:p>
        </p:txBody>
      </p:sp>
      <p:graphicFrame>
        <p:nvGraphicFramePr>
          <p:cNvPr id="386060" name="Object 12"/>
          <p:cNvGraphicFramePr>
            <a:graphicFrameLocks noChangeAspect="1"/>
          </p:cNvGraphicFramePr>
          <p:nvPr/>
        </p:nvGraphicFramePr>
        <p:xfrm>
          <a:off x="971550" y="5373688"/>
          <a:ext cx="4321175" cy="835025"/>
        </p:xfrm>
        <a:graphic>
          <a:graphicData uri="http://schemas.openxmlformats.org/presentationml/2006/ole">
            <mc:AlternateContent xmlns:mc="http://schemas.openxmlformats.org/markup-compatibility/2006">
              <mc:Choice xmlns:v="urn:schemas-microsoft-com:vml" Requires="v">
                <p:oleObj spid="_x0000_s8221" name="公式" r:id="rId15" imgW="2019300" imgH="393700" progId="">
                  <p:embed/>
                </p:oleObj>
              </mc:Choice>
              <mc:Fallback>
                <p:oleObj name="公式" r:id="rId15" imgW="2019300" imgH="393700" progId="">
                  <p:embed/>
                  <p:pic>
                    <p:nvPicPr>
                      <p:cNvPr id="0" name="Picture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71550" y="5373688"/>
                        <a:ext cx="4321175"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6052"/>
                                        </p:tgtEl>
                                        <p:attrNameLst>
                                          <p:attrName>style.visibility</p:attrName>
                                        </p:attrNameLst>
                                      </p:cBhvr>
                                      <p:to>
                                        <p:strVal val="visible"/>
                                      </p:to>
                                    </p:set>
                                    <p:anim calcmode="lin" valueType="num">
                                      <p:cBhvr additive="base">
                                        <p:cTn id="7" dur="500" fill="hold"/>
                                        <p:tgtEl>
                                          <p:spTgt spid="386052"/>
                                        </p:tgtEl>
                                        <p:attrNameLst>
                                          <p:attrName>ppt_x</p:attrName>
                                        </p:attrNameLst>
                                      </p:cBhvr>
                                      <p:tavLst>
                                        <p:tav tm="0">
                                          <p:val>
                                            <p:strVal val="#ppt_x"/>
                                          </p:val>
                                        </p:tav>
                                        <p:tav tm="100000">
                                          <p:val>
                                            <p:strVal val="#ppt_x"/>
                                          </p:val>
                                        </p:tav>
                                      </p:tavLst>
                                    </p:anim>
                                    <p:anim calcmode="lin" valueType="num">
                                      <p:cBhvr additive="base">
                                        <p:cTn id="8" dur="500" fill="hold"/>
                                        <p:tgtEl>
                                          <p:spTgt spid="3860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6054"/>
                                        </p:tgtEl>
                                        <p:attrNameLst>
                                          <p:attrName>style.visibility</p:attrName>
                                        </p:attrNameLst>
                                      </p:cBhvr>
                                      <p:to>
                                        <p:strVal val="visible"/>
                                      </p:to>
                                    </p:set>
                                    <p:anim calcmode="lin" valueType="num">
                                      <p:cBhvr additive="base">
                                        <p:cTn id="13" dur="500" fill="hold"/>
                                        <p:tgtEl>
                                          <p:spTgt spid="386054"/>
                                        </p:tgtEl>
                                        <p:attrNameLst>
                                          <p:attrName>ppt_x</p:attrName>
                                        </p:attrNameLst>
                                      </p:cBhvr>
                                      <p:tavLst>
                                        <p:tav tm="0">
                                          <p:val>
                                            <p:strVal val="#ppt_x"/>
                                          </p:val>
                                        </p:tav>
                                        <p:tav tm="100000">
                                          <p:val>
                                            <p:strVal val="#ppt_x"/>
                                          </p:val>
                                        </p:tav>
                                      </p:tavLst>
                                    </p:anim>
                                    <p:anim calcmode="lin" valueType="num">
                                      <p:cBhvr additive="base">
                                        <p:cTn id="14" dur="500" fill="hold"/>
                                        <p:tgtEl>
                                          <p:spTgt spid="38605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6056"/>
                                        </p:tgtEl>
                                        <p:attrNameLst>
                                          <p:attrName>style.visibility</p:attrName>
                                        </p:attrNameLst>
                                      </p:cBhvr>
                                      <p:to>
                                        <p:strVal val="visible"/>
                                      </p:to>
                                    </p:set>
                                    <p:anim calcmode="lin" valueType="num">
                                      <p:cBhvr additive="base">
                                        <p:cTn id="19" dur="500" fill="hold"/>
                                        <p:tgtEl>
                                          <p:spTgt spid="386056"/>
                                        </p:tgtEl>
                                        <p:attrNameLst>
                                          <p:attrName>ppt_x</p:attrName>
                                        </p:attrNameLst>
                                      </p:cBhvr>
                                      <p:tavLst>
                                        <p:tav tm="0">
                                          <p:val>
                                            <p:strVal val="#ppt_x"/>
                                          </p:val>
                                        </p:tav>
                                        <p:tav tm="100000">
                                          <p:val>
                                            <p:strVal val="#ppt_x"/>
                                          </p:val>
                                        </p:tav>
                                      </p:tavLst>
                                    </p:anim>
                                    <p:anim calcmode="lin" valueType="num">
                                      <p:cBhvr additive="base">
                                        <p:cTn id="20" dur="500" fill="hold"/>
                                        <p:tgtEl>
                                          <p:spTgt spid="38605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86058"/>
                                        </p:tgtEl>
                                        <p:attrNameLst>
                                          <p:attrName>style.visibility</p:attrName>
                                        </p:attrNameLst>
                                      </p:cBhvr>
                                      <p:to>
                                        <p:strVal val="visible"/>
                                      </p:to>
                                    </p:set>
                                    <p:anim calcmode="lin" valueType="num">
                                      <p:cBhvr additive="base">
                                        <p:cTn id="25" dur="500" fill="hold"/>
                                        <p:tgtEl>
                                          <p:spTgt spid="386058"/>
                                        </p:tgtEl>
                                        <p:attrNameLst>
                                          <p:attrName>ppt_x</p:attrName>
                                        </p:attrNameLst>
                                      </p:cBhvr>
                                      <p:tavLst>
                                        <p:tav tm="0">
                                          <p:val>
                                            <p:strVal val="#ppt_x"/>
                                          </p:val>
                                        </p:tav>
                                        <p:tav tm="100000">
                                          <p:val>
                                            <p:strVal val="#ppt_x"/>
                                          </p:val>
                                        </p:tav>
                                      </p:tavLst>
                                    </p:anim>
                                    <p:anim calcmode="lin" valueType="num">
                                      <p:cBhvr additive="base">
                                        <p:cTn id="26" dur="500" fill="hold"/>
                                        <p:tgtEl>
                                          <p:spTgt spid="38605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86060"/>
                                        </p:tgtEl>
                                        <p:attrNameLst>
                                          <p:attrName>style.visibility</p:attrName>
                                        </p:attrNameLst>
                                      </p:cBhvr>
                                      <p:to>
                                        <p:strVal val="visible"/>
                                      </p:to>
                                    </p:set>
                                    <p:anim calcmode="lin" valueType="num">
                                      <p:cBhvr additive="base">
                                        <p:cTn id="31" dur="500" fill="hold"/>
                                        <p:tgtEl>
                                          <p:spTgt spid="386060"/>
                                        </p:tgtEl>
                                        <p:attrNameLst>
                                          <p:attrName>ppt_x</p:attrName>
                                        </p:attrNameLst>
                                      </p:cBhvr>
                                      <p:tavLst>
                                        <p:tav tm="0">
                                          <p:val>
                                            <p:strVal val="#ppt_x"/>
                                          </p:val>
                                        </p:tav>
                                        <p:tav tm="100000">
                                          <p:val>
                                            <p:strVal val="#ppt_x"/>
                                          </p:val>
                                        </p:tav>
                                      </p:tavLst>
                                    </p:anim>
                                    <p:anim calcmode="lin" valueType="num">
                                      <p:cBhvr additive="base">
                                        <p:cTn id="32" dur="500" fill="hold"/>
                                        <p:tgtEl>
                                          <p:spTgt spid="3860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zh-CN"/>
          </a:p>
        </p:txBody>
      </p:sp>
      <p:sp>
        <p:nvSpPr>
          <p:cNvPr id="42" name="页脚占位符 4"/>
          <p:cNvSpPr>
            <a:spLocks noGrp="1"/>
          </p:cNvSpPr>
          <p:nvPr>
            <p:ph type="ftr" sz="quarter" idx="11"/>
          </p:nvPr>
        </p:nvSpPr>
        <p:spPr/>
        <p:txBody>
          <a:bodyPr/>
          <a:lstStyle/>
          <a:p>
            <a:fld id="{AFE5F7A3-ADE3-4BAB-9903-2F7B441B8BBE}" type="slidenum">
              <a:rPr lang="en-US" altLang="zh-CN"/>
              <a:pPr/>
              <a:t>13</a:t>
            </a:fld>
            <a:r>
              <a:rPr lang="en-US" altLang="zh-CN"/>
              <a:t>/57</a:t>
            </a:r>
          </a:p>
        </p:txBody>
      </p:sp>
      <p:grpSp>
        <p:nvGrpSpPr>
          <p:cNvPr id="2" name="Group 5"/>
          <p:cNvGrpSpPr>
            <a:grpSpLocks/>
          </p:cNvGrpSpPr>
          <p:nvPr/>
        </p:nvGrpSpPr>
        <p:grpSpPr bwMode="auto">
          <a:xfrm>
            <a:off x="247650" y="2420938"/>
            <a:ext cx="8707438" cy="3054350"/>
            <a:chOff x="156" y="2050"/>
            <a:chExt cx="5485" cy="1924"/>
          </a:xfrm>
        </p:grpSpPr>
        <p:sp>
          <p:nvSpPr>
            <p:cNvPr id="416774" name="Line 6"/>
            <p:cNvSpPr>
              <a:spLocks noChangeShapeType="1"/>
            </p:cNvSpPr>
            <p:nvPr/>
          </p:nvSpPr>
          <p:spPr bwMode="auto">
            <a:xfrm>
              <a:off x="157" y="3339"/>
              <a:ext cx="5419" cy="0"/>
            </a:xfrm>
            <a:prstGeom prst="line">
              <a:avLst/>
            </a:prstGeom>
            <a:noFill/>
            <a:ln w="38100">
              <a:solidFill>
                <a:schemeClr val="tx1"/>
              </a:solidFill>
              <a:round/>
              <a:headEnd/>
              <a:tailEnd type="triangle" w="med" len="med"/>
            </a:ln>
            <a:effectLst/>
          </p:spPr>
          <p:txBody>
            <a:bodyPr/>
            <a:lstStyle/>
            <a:p>
              <a:endParaRPr lang="zh-CN" altLang="en-US"/>
            </a:p>
          </p:txBody>
        </p:sp>
        <p:sp>
          <p:nvSpPr>
            <p:cNvPr id="416775" name="Line 7"/>
            <p:cNvSpPr>
              <a:spLocks noChangeShapeType="1"/>
            </p:cNvSpPr>
            <p:nvPr/>
          </p:nvSpPr>
          <p:spPr bwMode="auto">
            <a:xfrm flipV="1">
              <a:off x="2335" y="2086"/>
              <a:ext cx="0" cy="1888"/>
            </a:xfrm>
            <a:prstGeom prst="line">
              <a:avLst/>
            </a:prstGeom>
            <a:noFill/>
            <a:ln w="38100">
              <a:solidFill>
                <a:schemeClr val="tx1"/>
              </a:solidFill>
              <a:round/>
              <a:headEnd/>
              <a:tailEnd type="triangle" w="med" len="med"/>
            </a:ln>
            <a:effectLst/>
          </p:spPr>
          <p:txBody>
            <a:bodyPr/>
            <a:lstStyle/>
            <a:p>
              <a:endParaRPr lang="zh-CN" altLang="en-US"/>
            </a:p>
          </p:txBody>
        </p:sp>
        <p:sp>
          <p:nvSpPr>
            <p:cNvPr id="416776" name="Text Box 8"/>
            <p:cNvSpPr txBox="1">
              <a:spLocks noChangeArrowheads="1"/>
            </p:cNvSpPr>
            <p:nvPr/>
          </p:nvSpPr>
          <p:spPr bwMode="auto">
            <a:xfrm>
              <a:off x="2307" y="3422"/>
              <a:ext cx="205" cy="250"/>
            </a:xfrm>
            <a:prstGeom prst="rect">
              <a:avLst/>
            </a:prstGeom>
            <a:noFill/>
            <a:ln w="9525">
              <a:noFill/>
              <a:miter lim="800000"/>
              <a:headEnd/>
              <a:tailEnd/>
            </a:ln>
            <a:effectLst/>
          </p:spPr>
          <p:txBody>
            <a:bodyPr wrap="none">
              <a:spAutoFit/>
            </a:bodyPr>
            <a:lstStyle/>
            <a:p>
              <a:r>
                <a:rPr kumimoji="0" lang="en-US" altLang="zh-CN" sz="2000">
                  <a:latin typeface="Arial" charset="0"/>
                </a:rPr>
                <a:t>0</a:t>
              </a:r>
            </a:p>
          </p:txBody>
        </p:sp>
        <p:sp>
          <p:nvSpPr>
            <p:cNvPr id="416777" name="Text Box 9"/>
            <p:cNvSpPr txBox="1">
              <a:spLocks noChangeArrowheads="1"/>
            </p:cNvSpPr>
            <p:nvPr/>
          </p:nvSpPr>
          <p:spPr bwMode="auto">
            <a:xfrm>
              <a:off x="3132" y="3422"/>
              <a:ext cx="205" cy="250"/>
            </a:xfrm>
            <a:prstGeom prst="rect">
              <a:avLst/>
            </a:prstGeom>
            <a:noFill/>
            <a:ln w="9525" algn="ctr">
              <a:noFill/>
              <a:miter lim="800000"/>
              <a:headEnd/>
              <a:tailEnd/>
            </a:ln>
            <a:effectLst/>
          </p:spPr>
          <p:txBody>
            <a:bodyPr wrap="none">
              <a:spAutoFit/>
            </a:bodyPr>
            <a:lstStyle/>
            <a:p>
              <a:r>
                <a:rPr kumimoji="0" lang="en-US" altLang="zh-CN" sz="2000">
                  <a:latin typeface="Arial" charset="0"/>
                </a:rPr>
                <a:t>1</a:t>
              </a:r>
            </a:p>
          </p:txBody>
        </p:sp>
        <p:sp>
          <p:nvSpPr>
            <p:cNvPr id="416778" name="Oval 10"/>
            <p:cNvSpPr>
              <a:spLocks noChangeArrowheads="1"/>
            </p:cNvSpPr>
            <p:nvPr/>
          </p:nvSpPr>
          <p:spPr bwMode="auto">
            <a:xfrm>
              <a:off x="3205" y="3302"/>
              <a:ext cx="68" cy="68"/>
            </a:xfrm>
            <a:prstGeom prst="ellipse">
              <a:avLst/>
            </a:prstGeom>
            <a:solidFill>
              <a:schemeClr val="tx1"/>
            </a:solidFill>
            <a:ln w="9525">
              <a:noFill/>
              <a:round/>
              <a:headEnd/>
              <a:tailEnd/>
            </a:ln>
            <a:effectLst/>
          </p:spPr>
          <p:txBody>
            <a:bodyPr wrap="none" anchor="ctr"/>
            <a:lstStyle/>
            <a:p>
              <a:endParaRPr lang="zh-CN" altLang="en-US"/>
            </a:p>
          </p:txBody>
        </p:sp>
        <p:sp>
          <p:nvSpPr>
            <p:cNvPr id="416779" name="Oval 11"/>
            <p:cNvSpPr>
              <a:spLocks noChangeArrowheads="1"/>
            </p:cNvSpPr>
            <p:nvPr/>
          </p:nvSpPr>
          <p:spPr bwMode="auto">
            <a:xfrm>
              <a:off x="1835" y="3302"/>
              <a:ext cx="68" cy="68"/>
            </a:xfrm>
            <a:prstGeom prst="ellipse">
              <a:avLst/>
            </a:prstGeom>
            <a:solidFill>
              <a:schemeClr val="tx1"/>
            </a:solidFill>
            <a:ln w="9525">
              <a:noFill/>
              <a:round/>
              <a:headEnd/>
              <a:tailEnd/>
            </a:ln>
            <a:effectLst/>
          </p:spPr>
          <p:txBody>
            <a:bodyPr wrap="none" anchor="ctr"/>
            <a:lstStyle/>
            <a:p>
              <a:endParaRPr lang="zh-CN" altLang="en-US"/>
            </a:p>
          </p:txBody>
        </p:sp>
        <p:sp>
          <p:nvSpPr>
            <p:cNvPr id="416780" name="Oval 12"/>
            <p:cNvSpPr>
              <a:spLocks noChangeArrowheads="1"/>
            </p:cNvSpPr>
            <p:nvPr/>
          </p:nvSpPr>
          <p:spPr bwMode="auto">
            <a:xfrm>
              <a:off x="2300" y="3302"/>
              <a:ext cx="68" cy="68"/>
            </a:xfrm>
            <a:prstGeom prst="ellipse">
              <a:avLst/>
            </a:prstGeom>
            <a:solidFill>
              <a:schemeClr val="tx1"/>
            </a:solidFill>
            <a:ln w="9525">
              <a:noFill/>
              <a:round/>
              <a:headEnd/>
              <a:tailEnd/>
            </a:ln>
            <a:effectLst/>
          </p:spPr>
          <p:txBody>
            <a:bodyPr wrap="none" anchor="ctr"/>
            <a:lstStyle/>
            <a:p>
              <a:endParaRPr lang="zh-CN" altLang="en-US"/>
            </a:p>
          </p:txBody>
        </p:sp>
        <p:sp>
          <p:nvSpPr>
            <p:cNvPr id="416781" name="Oval 13"/>
            <p:cNvSpPr>
              <a:spLocks noChangeArrowheads="1"/>
            </p:cNvSpPr>
            <p:nvPr/>
          </p:nvSpPr>
          <p:spPr bwMode="auto">
            <a:xfrm>
              <a:off x="1371" y="3299"/>
              <a:ext cx="68" cy="68"/>
            </a:xfrm>
            <a:prstGeom prst="ellipse">
              <a:avLst/>
            </a:prstGeom>
            <a:solidFill>
              <a:schemeClr val="tx1"/>
            </a:solidFill>
            <a:ln w="9525">
              <a:noFill/>
              <a:round/>
              <a:headEnd/>
              <a:tailEnd/>
            </a:ln>
            <a:effectLst/>
          </p:spPr>
          <p:txBody>
            <a:bodyPr wrap="none" anchor="ctr"/>
            <a:lstStyle/>
            <a:p>
              <a:endParaRPr lang="zh-CN" altLang="en-US"/>
            </a:p>
          </p:txBody>
        </p:sp>
        <p:sp>
          <p:nvSpPr>
            <p:cNvPr id="416782" name="Text Box 14"/>
            <p:cNvSpPr txBox="1">
              <a:spLocks noChangeArrowheads="1"/>
            </p:cNvSpPr>
            <p:nvPr/>
          </p:nvSpPr>
          <p:spPr bwMode="auto">
            <a:xfrm>
              <a:off x="1257" y="3422"/>
              <a:ext cx="258" cy="250"/>
            </a:xfrm>
            <a:prstGeom prst="rect">
              <a:avLst/>
            </a:prstGeom>
            <a:noFill/>
            <a:ln w="9525" algn="ctr">
              <a:noFill/>
              <a:miter lim="800000"/>
              <a:headEnd/>
              <a:tailEnd/>
            </a:ln>
            <a:effectLst/>
          </p:spPr>
          <p:txBody>
            <a:bodyPr wrap="none">
              <a:spAutoFit/>
            </a:bodyPr>
            <a:lstStyle/>
            <a:p>
              <a:r>
                <a:rPr kumimoji="0" lang="en-US" altLang="zh-CN" sz="2000">
                  <a:latin typeface="Arial" charset="0"/>
                </a:rPr>
                <a:t>-1</a:t>
              </a:r>
            </a:p>
          </p:txBody>
        </p:sp>
        <p:sp>
          <p:nvSpPr>
            <p:cNvPr id="416783" name="Rectangle 15"/>
            <p:cNvSpPr>
              <a:spLocks noChangeArrowheads="1"/>
            </p:cNvSpPr>
            <p:nvPr/>
          </p:nvSpPr>
          <p:spPr bwMode="auto">
            <a:xfrm>
              <a:off x="156" y="3325"/>
              <a:ext cx="1229" cy="23"/>
            </a:xfrm>
            <a:prstGeom prst="rect">
              <a:avLst/>
            </a:prstGeom>
            <a:solidFill>
              <a:srgbClr val="FF3300"/>
            </a:solidFill>
            <a:ln w="9525">
              <a:solidFill>
                <a:srgbClr val="FF3300"/>
              </a:solidFill>
              <a:miter lim="800000"/>
              <a:headEnd/>
              <a:tailEnd/>
            </a:ln>
            <a:effectLst/>
          </p:spPr>
          <p:txBody>
            <a:bodyPr wrap="none" anchor="ctr"/>
            <a:lstStyle/>
            <a:p>
              <a:endParaRPr lang="zh-CN" altLang="en-US"/>
            </a:p>
          </p:txBody>
        </p:sp>
        <p:sp>
          <p:nvSpPr>
            <p:cNvPr id="416784" name="Oval 16"/>
            <p:cNvSpPr>
              <a:spLocks noChangeArrowheads="1"/>
            </p:cNvSpPr>
            <p:nvPr/>
          </p:nvSpPr>
          <p:spPr bwMode="auto">
            <a:xfrm>
              <a:off x="1372" y="3300"/>
              <a:ext cx="68" cy="68"/>
            </a:xfrm>
            <a:prstGeom prst="ellipse">
              <a:avLst/>
            </a:prstGeom>
            <a:solidFill>
              <a:srgbClr val="FF3300"/>
            </a:solidFill>
            <a:ln w="9525">
              <a:noFill/>
              <a:round/>
              <a:headEnd/>
              <a:tailEnd/>
            </a:ln>
            <a:effectLst/>
          </p:spPr>
          <p:txBody>
            <a:bodyPr wrap="none" anchor="ctr"/>
            <a:lstStyle/>
            <a:p>
              <a:endParaRPr lang="zh-CN" altLang="en-US"/>
            </a:p>
          </p:txBody>
        </p:sp>
        <p:sp>
          <p:nvSpPr>
            <p:cNvPr id="416785" name="Rectangle 17"/>
            <p:cNvSpPr>
              <a:spLocks noChangeArrowheads="1"/>
            </p:cNvSpPr>
            <p:nvPr/>
          </p:nvSpPr>
          <p:spPr bwMode="auto">
            <a:xfrm>
              <a:off x="1424" y="3325"/>
              <a:ext cx="426" cy="23"/>
            </a:xfrm>
            <a:prstGeom prst="rect">
              <a:avLst/>
            </a:prstGeom>
            <a:solidFill>
              <a:srgbClr val="FF3300"/>
            </a:solidFill>
            <a:ln w="9525">
              <a:solidFill>
                <a:srgbClr val="FF3300"/>
              </a:solidFill>
              <a:miter lim="800000"/>
              <a:headEnd/>
              <a:tailEnd/>
            </a:ln>
            <a:effectLst/>
          </p:spPr>
          <p:txBody>
            <a:bodyPr wrap="none" anchor="ctr"/>
            <a:lstStyle/>
            <a:p>
              <a:endParaRPr lang="zh-CN" altLang="en-US"/>
            </a:p>
          </p:txBody>
        </p:sp>
        <p:sp>
          <p:nvSpPr>
            <p:cNvPr id="416786" name="Oval 18"/>
            <p:cNvSpPr>
              <a:spLocks noChangeArrowheads="1"/>
            </p:cNvSpPr>
            <p:nvPr/>
          </p:nvSpPr>
          <p:spPr bwMode="auto">
            <a:xfrm>
              <a:off x="1834" y="3303"/>
              <a:ext cx="68" cy="68"/>
            </a:xfrm>
            <a:prstGeom prst="ellipse">
              <a:avLst/>
            </a:prstGeom>
            <a:solidFill>
              <a:srgbClr val="FF3300"/>
            </a:solidFill>
            <a:ln w="9525">
              <a:noFill/>
              <a:round/>
              <a:headEnd/>
              <a:tailEnd/>
            </a:ln>
            <a:effectLst/>
          </p:spPr>
          <p:txBody>
            <a:bodyPr wrap="none" anchor="ctr"/>
            <a:lstStyle/>
            <a:p>
              <a:endParaRPr lang="zh-CN" altLang="en-US"/>
            </a:p>
          </p:txBody>
        </p:sp>
        <p:sp>
          <p:nvSpPr>
            <p:cNvPr id="416787" name="Rectangle 19"/>
            <p:cNvSpPr>
              <a:spLocks noChangeArrowheads="1"/>
            </p:cNvSpPr>
            <p:nvPr/>
          </p:nvSpPr>
          <p:spPr bwMode="auto">
            <a:xfrm rot="18960000">
              <a:off x="1709" y="2873"/>
              <a:ext cx="1258" cy="23"/>
            </a:xfrm>
            <a:prstGeom prst="rect">
              <a:avLst/>
            </a:prstGeom>
            <a:solidFill>
              <a:srgbClr val="FF3300"/>
            </a:solidFill>
            <a:ln w="9525">
              <a:solidFill>
                <a:srgbClr val="FF3300"/>
              </a:solidFill>
              <a:miter lim="800000"/>
              <a:headEnd/>
              <a:tailEnd/>
            </a:ln>
            <a:effectLst/>
          </p:spPr>
          <p:txBody>
            <a:bodyPr wrap="none" anchor="ctr"/>
            <a:lstStyle/>
            <a:p>
              <a:endParaRPr lang="zh-CN" altLang="en-US"/>
            </a:p>
          </p:txBody>
        </p:sp>
        <p:sp>
          <p:nvSpPr>
            <p:cNvPr id="416788" name="Oval 20"/>
            <p:cNvSpPr>
              <a:spLocks noChangeArrowheads="1"/>
            </p:cNvSpPr>
            <p:nvPr/>
          </p:nvSpPr>
          <p:spPr bwMode="auto">
            <a:xfrm>
              <a:off x="2759" y="3302"/>
              <a:ext cx="68" cy="68"/>
            </a:xfrm>
            <a:prstGeom prst="ellipse">
              <a:avLst/>
            </a:prstGeom>
            <a:solidFill>
              <a:schemeClr val="tx1"/>
            </a:solidFill>
            <a:ln w="9525">
              <a:noFill/>
              <a:round/>
              <a:headEnd/>
              <a:tailEnd/>
            </a:ln>
            <a:effectLst/>
          </p:spPr>
          <p:txBody>
            <a:bodyPr wrap="none" anchor="ctr"/>
            <a:lstStyle/>
            <a:p>
              <a:endParaRPr lang="zh-CN" altLang="en-US"/>
            </a:p>
          </p:txBody>
        </p:sp>
        <p:sp>
          <p:nvSpPr>
            <p:cNvPr id="416789" name="Oval 21"/>
            <p:cNvSpPr>
              <a:spLocks noChangeArrowheads="1"/>
            </p:cNvSpPr>
            <p:nvPr/>
          </p:nvSpPr>
          <p:spPr bwMode="auto">
            <a:xfrm>
              <a:off x="3659" y="3302"/>
              <a:ext cx="68" cy="68"/>
            </a:xfrm>
            <a:prstGeom prst="ellipse">
              <a:avLst/>
            </a:prstGeom>
            <a:solidFill>
              <a:schemeClr val="tx1"/>
            </a:solidFill>
            <a:ln w="9525">
              <a:noFill/>
              <a:round/>
              <a:headEnd/>
              <a:tailEnd/>
            </a:ln>
            <a:effectLst/>
          </p:spPr>
          <p:txBody>
            <a:bodyPr wrap="none" anchor="ctr"/>
            <a:lstStyle/>
            <a:p>
              <a:endParaRPr lang="zh-CN" altLang="en-US"/>
            </a:p>
          </p:txBody>
        </p:sp>
        <p:sp>
          <p:nvSpPr>
            <p:cNvPr id="416790" name="Oval 22"/>
            <p:cNvSpPr>
              <a:spLocks noChangeArrowheads="1"/>
            </p:cNvSpPr>
            <p:nvPr/>
          </p:nvSpPr>
          <p:spPr bwMode="auto">
            <a:xfrm>
              <a:off x="4559" y="3302"/>
              <a:ext cx="68" cy="68"/>
            </a:xfrm>
            <a:prstGeom prst="ellipse">
              <a:avLst/>
            </a:prstGeom>
            <a:solidFill>
              <a:schemeClr val="tx1"/>
            </a:solidFill>
            <a:ln w="9525">
              <a:noFill/>
              <a:round/>
              <a:headEnd/>
              <a:tailEnd/>
            </a:ln>
            <a:effectLst/>
          </p:spPr>
          <p:txBody>
            <a:bodyPr wrap="none" anchor="ctr"/>
            <a:lstStyle/>
            <a:p>
              <a:endParaRPr lang="zh-CN" altLang="en-US"/>
            </a:p>
          </p:txBody>
        </p:sp>
        <p:sp>
          <p:nvSpPr>
            <p:cNvPr id="416791" name="Rectangle 23"/>
            <p:cNvSpPr>
              <a:spLocks noChangeArrowheads="1"/>
            </p:cNvSpPr>
            <p:nvPr/>
          </p:nvSpPr>
          <p:spPr bwMode="auto">
            <a:xfrm>
              <a:off x="2819" y="2430"/>
              <a:ext cx="857" cy="23"/>
            </a:xfrm>
            <a:prstGeom prst="rect">
              <a:avLst/>
            </a:prstGeom>
            <a:solidFill>
              <a:srgbClr val="FF3300"/>
            </a:solidFill>
            <a:ln w="9525">
              <a:solidFill>
                <a:srgbClr val="FF3300"/>
              </a:solidFill>
              <a:miter lim="800000"/>
              <a:headEnd/>
              <a:tailEnd/>
            </a:ln>
            <a:effectLst/>
          </p:spPr>
          <p:txBody>
            <a:bodyPr wrap="none" anchor="ctr"/>
            <a:lstStyle/>
            <a:p>
              <a:endParaRPr lang="zh-CN" altLang="en-US"/>
            </a:p>
          </p:txBody>
        </p:sp>
        <p:sp>
          <p:nvSpPr>
            <p:cNvPr id="416792" name="Rectangle 24"/>
            <p:cNvSpPr>
              <a:spLocks noChangeArrowheads="1"/>
            </p:cNvSpPr>
            <p:nvPr/>
          </p:nvSpPr>
          <p:spPr bwMode="auto">
            <a:xfrm rot="2700000">
              <a:off x="3528" y="2875"/>
              <a:ext cx="1236" cy="23"/>
            </a:xfrm>
            <a:prstGeom prst="rect">
              <a:avLst/>
            </a:prstGeom>
            <a:solidFill>
              <a:srgbClr val="FF3300"/>
            </a:solidFill>
            <a:ln w="9525">
              <a:solidFill>
                <a:srgbClr val="FF3300"/>
              </a:solidFill>
              <a:miter lim="800000"/>
              <a:headEnd/>
              <a:tailEnd/>
            </a:ln>
            <a:effectLst/>
          </p:spPr>
          <p:txBody>
            <a:bodyPr wrap="none" anchor="ctr"/>
            <a:lstStyle/>
            <a:p>
              <a:endParaRPr lang="zh-CN" altLang="en-US"/>
            </a:p>
          </p:txBody>
        </p:sp>
        <p:sp>
          <p:nvSpPr>
            <p:cNvPr id="416793" name="Oval 25"/>
            <p:cNvSpPr>
              <a:spLocks noChangeArrowheads="1"/>
            </p:cNvSpPr>
            <p:nvPr/>
          </p:nvSpPr>
          <p:spPr bwMode="auto">
            <a:xfrm>
              <a:off x="2760" y="2407"/>
              <a:ext cx="68" cy="68"/>
            </a:xfrm>
            <a:prstGeom prst="ellipse">
              <a:avLst/>
            </a:prstGeom>
            <a:solidFill>
              <a:srgbClr val="FF3300"/>
            </a:solidFill>
            <a:ln w="9525">
              <a:noFill/>
              <a:round/>
              <a:headEnd/>
              <a:tailEnd/>
            </a:ln>
            <a:effectLst/>
          </p:spPr>
          <p:txBody>
            <a:bodyPr wrap="none" anchor="ctr"/>
            <a:lstStyle/>
            <a:p>
              <a:endParaRPr lang="zh-CN" altLang="en-US"/>
            </a:p>
          </p:txBody>
        </p:sp>
        <p:sp>
          <p:nvSpPr>
            <p:cNvPr id="416794" name="Oval 26"/>
            <p:cNvSpPr>
              <a:spLocks noChangeArrowheads="1"/>
            </p:cNvSpPr>
            <p:nvPr/>
          </p:nvSpPr>
          <p:spPr bwMode="auto">
            <a:xfrm>
              <a:off x="3661" y="2407"/>
              <a:ext cx="68" cy="68"/>
            </a:xfrm>
            <a:prstGeom prst="ellipse">
              <a:avLst/>
            </a:prstGeom>
            <a:solidFill>
              <a:srgbClr val="FF3300"/>
            </a:solidFill>
            <a:ln w="9525">
              <a:noFill/>
              <a:round/>
              <a:headEnd/>
              <a:tailEnd/>
            </a:ln>
            <a:effectLst/>
          </p:spPr>
          <p:txBody>
            <a:bodyPr wrap="none" anchor="ctr"/>
            <a:lstStyle/>
            <a:p>
              <a:pPr algn="ctr"/>
              <a:endParaRPr kumimoji="0" lang="zh-CN" altLang="zh-CN" sz="1800" b="1">
                <a:latin typeface="Arial" charset="0"/>
              </a:endParaRPr>
            </a:p>
          </p:txBody>
        </p:sp>
        <p:sp>
          <p:nvSpPr>
            <p:cNvPr id="416795" name="Oval 27"/>
            <p:cNvSpPr>
              <a:spLocks noChangeArrowheads="1"/>
            </p:cNvSpPr>
            <p:nvPr/>
          </p:nvSpPr>
          <p:spPr bwMode="auto">
            <a:xfrm>
              <a:off x="4560" y="3303"/>
              <a:ext cx="68" cy="68"/>
            </a:xfrm>
            <a:prstGeom prst="ellipse">
              <a:avLst/>
            </a:prstGeom>
            <a:solidFill>
              <a:srgbClr val="FF3300"/>
            </a:solidFill>
            <a:ln w="9525">
              <a:noFill/>
              <a:round/>
              <a:headEnd/>
              <a:tailEnd/>
            </a:ln>
            <a:effectLst/>
          </p:spPr>
          <p:txBody>
            <a:bodyPr wrap="none" anchor="ctr"/>
            <a:lstStyle/>
            <a:p>
              <a:endParaRPr lang="zh-CN" altLang="en-US"/>
            </a:p>
          </p:txBody>
        </p:sp>
        <p:sp>
          <p:nvSpPr>
            <p:cNvPr id="416796" name="Rectangle 28"/>
            <p:cNvSpPr>
              <a:spLocks noChangeArrowheads="1"/>
            </p:cNvSpPr>
            <p:nvPr/>
          </p:nvSpPr>
          <p:spPr bwMode="auto">
            <a:xfrm>
              <a:off x="4622" y="3330"/>
              <a:ext cx="884" cy="23"/>
            </a:xfrm>
            <a:prstGeom prst="rect">
              <a:avLst/>
            </a:prstGeom>
            <a:solidFill>
              <a:srgbClr val="FF3300"/>
            </a:solidFill>
            <a:ln w="9525">
              <a:solidFill>
                <a:srgbClr val="FF3300"/>
              </a:solidFill>
              <a:miter lim="800000"/>
              <a:headEnd/>
              <a:tailEnd/>
            </a:ln>
            <a:effectLst/>
          </p:spPr>
          <p:txBody>
            <a:bodyPr wrap="none" anchor="ctr"/>
            <a:lstStyle/>
            <a:p>
              <a:endParaRPr lang="zh-CN" altLang="en-US"/>
            </a:p>
          </p:txBody>
        </p:sp>
        <p:sp>
          <p:nvSpPr>
            <p:cNvPr id="416797" name="Oval 29"/>
            <p:cNvSpPr>
              <a:spLocks noChangeArrowheads="1"/>
            </p:cNvSpPr>
            <p:nvPr/>
          </p:nvSpPr>
          <p:spPr bwMode="auto">
            <a:xfrm>
              <a:off x="1371" y="3303"/>
              <a:ext cx="68" cy="68"/>
            </a:xfrm>
            <a:prstGeom prst="ellipse">
              <a:avLst/>
            </a:prstGeom>
            <a:solidFill>
              <a:srgbClr val="FF3300"/>
            </a:solidFill>
            <a:ln w="28575">
              <a:solidFill>
                <a:srgbClr val="FF0000"/>
              </a:solidFill>
              <a:round/>
              <a:headEnd/>
              <a:tailEnd/>
            </a:ln>
            <a:effectLst/>
          </p:spPr>
          <p:txBody>
            <a:bodyPr wrap="none" anchor="ctr"/>
            <a:lstStyle/>
            <a:p>
              <a:endParaRPr lang="zh-CN" altLang="en-US"/>
            </a:p>
          </p:txBody>
        </p:sp>
        <p:sp>
          <p:nvSpPr>
            <p:cNvPr id="416798" name="Oval 30"/>
            <p:cNvSpPr>
              <a:spLocks noChangeArrowheads="1"/>
            </p:cNvSpPr>
            <p:nvPr/>
          </p:nvSpPr>
          <p:spPr bwMode="auto">
            <a:xfrm>
              <a:off x="1834" y="3303"/>
              <a:ext cx="68" cy="68"/>
            </a:xfrm>
            <a:prstGeom prst="ellipse">
              <a:avLst/>
            </a:prstGeom>
            <a:solidFill>
              <a:srgbClr val="FF3300"/>
            </a:solidFill>
            <a:ln w="28575">
              <a:solidFill>
                <a:srgbClr val="FF0000"/>
              </a:solidFill>
              <a:round/>
              <a:headEnd/>
              <a:tailEnd/>
            </a:ln>
            <a:effectLst/>
          </p:spPr>
          <p:txBody>
            <a:bodyPr wrap="none" anchor="ctr"/>
            <a:lstStyle/>
            <a:p>
              <a:endParaRPr lang="zh-CN" altLang="en-US"/>
            </a:p>
          </p:txBody>
        </p:sp>
        <p:sp>
          <p:nvSpPr>
            <p:cNvPr id="416799" name="Oval 31"/>
            <p:cNvSpPr>
              <a:spLocks noChangeArrowheads="1"/>
            </p:cNvSpPr>
            <p:nvPr/>
          </p:nvSpPr>
          <p:spPr bwMode="auto">
            <a:xfrm>
              <a:off x="2761" y="2410"/>
              <a:ext cx="68" cy="68"/>
            </a:xfrm>
            <a:prstGeom prst="ellipse">
              <a:avLst/>
            </a:prstGeom>
            <a:solidFill>
              <a:srgbClr val="FF3300"/>
            </a:solidFill>
            <a:ln w="28575">
              <a:solidFill>
                <a:srgbClr val="FF0000"/>
              </a:solidFill>
              <a:round/>
              <a:headEnd/>
              <a:tailEnd/>
            </a:ln>
            <a:effectLst/>
          </p:spPr>
          <p:txBody>
            <a:bodyPr wrap="none" anchor="ctr"/>
            <a:lstStyle/>
            <a:p>
              <a:endParaRPr lang="zh-CN" altLang="en-US"/>
            </a:p>
          </p:txBody>
        </p:sp>
        <p:sp>
          <p:nvSpPr>
            <p:cNvPr id="416800" name="Oval 32"/>
            <p:cNvSpPr>
              <a:spLocks noChangeArrowheads="1"/>
            </p:cNvSpPr>
            <p:nvPr/>
          </p:nvSpPr>
          <p:spPr bwMode="auto">
            <a:xfrm>
              <a:off x="3656" y="2405"/>
              <a:ext cx="68" cy="68"/>
            </a:xfrm>
            <a:prstGeom prst="ellipse">
              <a:avLst/>
            </a:prstGeom>
            <a:solidFill>
              <a:srgbClr val="FF3300"/>
            </a:solidFill>
            <a:ln w="28575">
              <a:solidFill>
                <a:srgbClr val="FF0000"/>
              </a:solidFill>
              <a:round/>
              <a:headEnd/>
              <a:tailEnd/>
            </a:ln>
            <a:effectLst/>
          </p:spPr>
          <p:txBody>
            <a:bodyPr wrap="none" anchor="ctr"/>
            <a:lstStyle/>
            <a:p>
              <a:endParaRPr lang="zh-CN" altLang="en-US"/>
            </a:p>
          </p:txBody>
        </p:sp>
        <p:sp>
          <p:nvSpPr>
            <p:cNvPr id="416801" name="Oval 33"/>
            <p:cNvSpPr>
              <a:spLocks noChangeArrowheads="1"/>
            </p:cNvSpPr>
            <p:nvPr/>
          </p:nvSpPr>
          <p:spPr bwMode="auto">
            <a:xfrm>
              <a:off x="4556" y="3305"/>
              <a:ext cx="68" cy="68"/>
            </a:xfrm>
            <a:prstGeom prst="ellipse">
              <a:avLst/>
            </a:prstGeom>
            <a:solidFill>
              <a:srgbClr val="FF3300"/>
            </a:solidFill>
            <a:ln w="28575">
              <a:solidFill>
                <a:srgbClr val="FF0000"/>
              </a:solidFill>
              <a:round/>
              <a:headEnd/>
              <a:tailEnd/>
            </a:ln>
            <a:effectLst/>
          </p:spPr>
          <p:txBody>
            <a:bodyPr wrap="none" anchor="ctr"/>
            <a:lstStyle/>
            <a:p>
              <a:endParaRPr lang="zh-CN" altLang="en-US"/>
            </a:p>
          </p:txBody>
        </p:sp>
        <p:sp>
          <p:nvSpPr>
            <p:cNvPr id="416802" name="Text Box 34"/>
            <p:cNvSpPr txBox="1">
              <a:spLocks noChangeArrowheads="1"/>
            </p:cNvSpPr>
            <p:nvPr/>
          </p:nvSpPr>
          <p:spPr bwMode="auto">
            <a:xfrm>
              <a:off x="5444" y="3297"/>
              <a:ext cx="197" cy="288"/>
            </a:xfrm>
            <a:prstGeom prst="rect">
              <a:avLst/>
            </a:prstGeom>
            <a:noFill/>
            <a:ln w="9525" algn="ctr">
              <a:noFill/>
              <a:miter lim="800000"/>
              <a:headEnd/>
              <a:tailEnd/>
            </a:ln>
            <a:effectLst/>
          </p:spPr>
          <p:txBody>
            <a:bodyPr>
              <a:spAutoFit/>
            </a:bodyPr>
            <a:lstStyle/>
            <a:p>
              <a:r>
                <a:rPr kumimoji="0" lang="en-US" altLang="zh-CN" sz="2400"/>
                <a:t>x</a:t>
              </a:r>
            </a:p>
          </p:txBody>
        </p:sp>
        <p:sp>
          <p:nvSpPr>
            <p:cNvPr id="416803" name="Text Box 35"/>
            <p:cNvSpPr txBox="1">
              <a:spLocks noChangeArrowheads="1"/>
            </p:cNvSpPr>
            <p:nvPr/>
          </p:nvSpPr>
          <p:spPr bwMode="auto">
            <a:xfrm>
              <a:off x="2334" y="2050"/>
              <a:ext cx="839" cy="288"/>
            </a:xfrm>
            <a:prstGeom prst="rect">
              <a:avLst/>
            </a:prstGeom>
            <a:noFill/>
            <a:ln w="9525">
              <a:noFill/>
              <a:miter lim="800000"/>
              <a:headEnd/>
              <a:tailEnd/>
            </a:ln>
            <a:effectLst/>
          </p:spPr>
          <p:txBody>
            <a:bodyPr>
              <a:spAutoFit/>
            </a:bodyPr>
            <a:lstStyle/>
            <a:p>
              <a:r>
                <a:rPr kumimoji="0" lang="en-US" altLang="zh-CN" sz="2400" i="1"/>
                <a:t>f(x)*h(x)</a:t>
              </a:r>
            </a:p>
          </p:txBody>
        </p:sp>
        <p:sp>
          <p:nvSpPr>
            <p:cNvPr id="416804" name="Oval 36"/>
            <p:cNvSpPr>
              <a:spLocks noChangeArrowheads="1"/>
            </p:cNvSpPr>
            <p:nvPr/>
          </p:nvSpPr>
          <p:spPr bwMode="auto">
            <a:xfrm>
              <a:off x="4113" y="3302"/>
              <a:ext cx="68" cy="68"/>
            </a:xfrm>
            <a:prstGeom prst="ellipse">
              <a:avLst/>
            </a:prstGeom>
            <a:solidFill>
              <a:schemeClr val="tx1"/>
            </a:solidFill>
            <a:ln w="9525">
              <a:noFill/>
              <a:round/>
              <a:headEnd/>
              <a:tailEnd/>
            </a:ln>
            <a:effectLst/>
          </p:spPr>
          <p:txBody>
            <a:bodyPr wrap="none" anchor="ctr"/>
            <a:lstStyle/>
            <a:p>
              <a:endParaRPr lang="zh-CN" altLang="en-US"/>
            </a:p>
          </p:txBody>
        </p:sp>
        <p:graphicFrame>
          <p:nvGraphicFramePr>
            <p:cNvPr id="416805" name="Object 37"/>
            <p:cNvGraphicFramePr>
              <a:graphicFrameLocks noChangeAspect="1"/>
            </p:cNvGraphicFramePr>
            <p:nvPr/>
          </p:nvGraphicFramePr>
          <p:xfrm>
            <a:off x="3619" y="3378"/>
            <a:ext cx="174" cy="315"/>
          </p:xfrm>
          <a:graphic>
            <a:graphicData uri="http://schemas.openxmlformats.org/presentationml/2006/ole">
              <mc:AlternateContent xmlns:mc="http://schemas.openxmlformats.org/markup-compatibility/2006">
                <mc:Choice xmlns:v="urn:schemas-microsoft-com:vml" Requires="v">
                  <p:oleObj spid="_x0000_s9230" name="公式" r:id="rId3" imgW="126720" imgH="228600" progId="">
                    <p:embed/>
                  </p:oleObj>
                </mc:Choice>
                <mc:Fallback>
                  <p:oleObj name="公式" r:id="rId3" imgW="126720" imgH="2286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 y="3378"/>
                          <a:ext cx="174" cy="3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6806" name="Object 38"/>
            <p:cNvGraphicFramePr>
              <a:graphicFrameLocks noChangeAspect="1"/>
            </p:cNvGraphicFramePr>
            <p:nvPr/>
          </p:nvGraphicFramePr>
          <p:xfrm>
            <a:off x="4524" y="3370"/>
            <a:ext cx="173" cy="312"/>
          </p:xfrm>
          <a:graphic>
            <a:graphicData uri="http://schemas.openxmlformats.org/presentationml/2006/ole">
              <mc:AlternateContent xmlns:mc="http://schemas.openxmlformats.org/markup-compatibility/2006">
                <mc:Choice xmlns:v="urn:schemas-microsoft-com:vml" Requires="v">
                  <p:oleObj spid="_x0000_s9231" name="公式" r:id="rId5" imgW="126720" imgH="228600" progId="">
                    <p:embed/>
                  </p:oleObj>
                </mc:Choice>
                <mc:Fallback>
                  <p:oleObj name="公式" r:id="rId5" imgW="126720" imgH="2286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4" y="3370"/>
                          <a:ext cx="173" cy="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6807" name="Object 39"/>
            <p:cNvGraphicFramePr>
              <a:graphicFrameLocks noChangeAspect="1"/>
            </p:cNvGraphicFramePr>
            <p:nvPr/>
          </p:nvGraphicFramePr>
          <p:xfrm>
            <a:off x="2726" y="3404"/>
            <a:ext cx="165" cy="280"/>
          </p:xfrm>
          <a:graphic>
            <a:graphicData uri="http://schemas.openxmlformats.org/presentationml/2006/ole">
              <mc:AlternateContent xmlns:mc="http://schemas.openxmlformats.org/markup-compatibility/2006">
                <mc:Choice xmlns:v="urn:schemas-microsoft-com:vml" Requires="v">
                  <p:oleObj spid="_x0000_s9232" name="公式" r:id="rId7" imgW="126720" imgH="215640" progId="">
                    <p:embed/>
                  </p:oleObj>
                </mc:Choice>
                <mc:Fallback>
                  <p:oleObj name="公式" r:id="rId7" imgW="126720" imgH="21564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6" y="3404"/>
                          <a:ext cx="165" cy="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6808" name="Text Box 40"/>
            <p:cNvSpPr txBox="1">
              <a:spLocks noChangeArrowheads="1"/>
            </p:cNvSpPr>
            <p:nvPr/>
          </p:nvSpPr>
          <p:spPr bwMode="auto">
            <a:xfrm>
              <a:off x="3522" y="3522"/>
              <a:ext cx="348" cy="231"/>
            </a:xfrm>
            <a:prstGeom prst="rect">
              <a:avLst/>
            </a:prstGeom>
            <a:noFill/>
            <a:ln w="9525">
              <a:noFill/>
              <a:miter lim="800000"/>
              <a:headEnd/>
              <a:tailEnd/>
            </a:ln>
            <a:effectLst/>
          </p:spPr>
          <p:txBody>
            <a:bodyPr>
              <a:spAutoFit/>
            </a:bodyPr>
            <a:lstStyle/>
            <a:p>
              <a:pPr>
                <a:spcBef>
                  <a:spcPct val="50000"/>
                </a:spcBef>
              </a:pPr>
              <a:endParaRPr kumimoji="0" lang="zh-CN" altLang="zh-CN" sz="1800">
                <a:latin typeface="Arial" charset="0"/>
              </a:endParaRPr>
            </a:p>
          </p:txBody>
        </p:sp>
        <p:graphicFrame>
          <p:nvGraphicFramePr>
            <p:cNvPr id="416809" name="Object 41"/>
            <p:cNvGraphicFramePr>
              <a:graphicFrameLocks noChangeAspect="1"/>
            </p:cNvGraphicFramePr>
            <p:nvPr/>
          </p:nvGraphicFramePr>
          <p:xfrm>
            <a:off x="1802" y="3390"/>
            <a:ext cx="165" cy="280"/>
          </p:xfrm>
          <a:graphic>
            <a:graphicData uri="http://schemas.openxmlformats.org/presentationml/2006/ole">
              <mc:AlternateContent xmlns:mc="http://schemas.openxmlformats.org/markup-compatibility/2006">
                <mc:Choice xmlns:v="urn:schemas-microsoft-com:vml" Requires="v">
                  <p:oleObj spid="_x0000_s9233" name="公式" r:id="rId9" imgW="126720" imgH="215640" progId="">
                    <p:embed/>
                  </p:oleObj>
                </mc:Choice>
                <mc:Fallback>
                  <p:oleObj name="公式" r:id="rId9" imgW="126720" imgH="215640" progId="">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2" y="3390"/>
                          <a:ext cx="165" cy="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6810" name="Text Box 42"/>
            <p:cNvSpPr txBox="1">
              <a:spLocks noChangeArrowheads="1"/>
            </p:cNvSpPr>
            <p:nvPr/>
          </p:nvSpPr>
          <p:spPr bwMode="auto">
            <a:xfrm>
              <a:off x="1717" y="3390"/>
              <a:ext cx="169" cy="250"/>
            </a:xfrm>
            <a:prstGeom prst="rect">
              <a:avLst/>
            </a:prstGeom>
            <a:noFill/>
            <a:ln w="9525" algn="ctr">
              <a:noFill/>
              <a:miter lim="800000"/>
              <a:headEnd/>
              <a:tailEnd/>
            </a:ln>
            <a:effectLst/>
          </p:spPr>
          <p:txBody>
            <a:bodyPr wrap="none">
              <a:spAutoFit/>
            </a:bodyPr>
            <a:lstStyle/>
            <a:p>
              <a:r>
                <a:rPr kumimoji="0" lang="en-US" altLang="zh-CN" sz="2000">
                  <a:latin typeface="Arial" charset="0"/>
                </a:rPr>
                <a:t>-</a:t>
              </a:r>
            </a:p>
          </p:txBody>
        </p:sp>
        <p:sp>
          <p:nvSpPr>
            <p:cNvPr id="416811" name="Text Box 43"/>
            <p:cNvSpPr txBox="1">
              <a:spLocks noChangeArrowheads="1"/>
            </p:cNvSpPr>
            <p:nvPr/>
          </p:nvSpPr>
          <p:spPr bwMode="auto">
            <a:xfrm>
              <a:off x="4058" y="3416"/>
              <a:ext cx="205" cy="250"/>
            </a:xfrm>
            <a:prstGeom prst="rect">
              <a:avLst/>
            </a:prstGeom>
            <a:noFill/>
            <a:ln w="9525" algn="ctr">
              <a:noFill/>
              <a:miter lim="800000"/>
              <a:headEnd/>
              <a:tailEnd/>
            </a:ln>
            <a:effectLst/>
          </p:spPr>
          <p:txBody>
            <a:bodyPr wrap="none">
              <a:spAutoFit/>
            </a:bodyPr>
            <a:lstStyle/>
            <a:p>
              <a:r>
                <a:rPr kumimoji="0" lang="en-US" altLang="zh-CN" sz="2000">
                  <a:latin typeface="Arial" charset="0"/>
                </a:rPr>
                <a:t>2</a:t>
              </a:r>
            </a:p>
          </p:txBody>
        </p:sp>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页脚占位符 3"/>
          <p:cNvSpPr>
            <a:spLocks noGrp="1"/>
          </p:cNvSpPr>
          <p:nvPr>
            <p:ph type="ftr" sz="quarter" idx="11"/>
          </p:nvPr>
        </p:nvSpPr>
        <p:spPr/>
        <p:txBody>
          <a:bodyPr/>
          <a:lstStyle/>
          <a:p>
            <a:fld id="{1EDD1F8B-F116-48F0-AFF1-D5859ADE1A0A}" type="slidenum">
              <a:rPr lang="en-US" altLang="zh-CN"/>
              <a:pPr/>
              <a:t>14</a:t>
            </a:fld>
            <a:r>
              <a:rPr lang="en-US" altLang="zh-CN"/>
              <a:t>/57</a:t>
            </a:r>
          </a:p>
        </p:txBody>
      </p:sp>
      <p:sp>
        <p:nvSpPr>
          <p:cNvPr id="398338" name="Rectangle 2"/>
          <p:cNvSpPr>
            <a:spLocks noChangeArrowheads="1"/>
          </p:cNvSpPr>
          <p:nvPr/>
        </p:nvSpPr>
        <p:spPr bwMode="auto">
          <a:xfrm>
            <a:off x="2978150" y="768350"/>
            <a:ext cx="1439863" cy="1439863"/>
          </a:xfrm>
          <a:prstGeom prst="rect">
            <a:avLst/>
          </a:prstGeom>
          <a:gradFill rotWithShape="1">
            <a:gsLst>
              <a:gs pos="0">
                <a:srgbClr val="FF0000">
                  <a:alpha val="56000"/>
                </a:srgbClr>
              </a:gs>
              <a:gs pos="50000">
                <a:srgbClr val="FFFF00">
                  <a:alpha val="52000"/>
                </a:srgbClr>
              </a:gs>
              <a:gs pos="100000">
                <a:srgbClr val="FF0000">
                  <a:alpha val="56000"/>
                </a:srgbClr>
              </a:gs>
            </a:gsLst>
            <a:lin ang="0" scaled="1"/>
          </a:gradFill>
          <a:ln w="38100" algn="ctr">
            <a:solidFill>
              <a:srgbClr val="FF3F3F"/>
            </a:solidFill>
            <a:miter lim="800000"/>
            <a:headEnd/>
            <a:tailEnd/>
          </a:ln>
          <a:effectLst/>
        </p:spPr>
        <p:txBody>
          <a:bodyPr wrap="none" anchor="ctr"/>
          <a:lstStyle/>
          <a:p>
            <a:pPr algn="ctr"/>
            <a:endParaRPr kumimoji="0" lang="zh-CN" altLang="zh-CN" sz="1800">
              <a:latin typeface="Arial" charset="0"/>
            </a:endParaRPr>
          </a:p>
        </p:txBody>
      </p:sp>
      <p:sp>
        <p:nvSpPr>
          <p:cNvPr id="398339" name="Line 3"/>
          <p:cNvSpPr>
            <a:spLocks noChangeShapeType="1"/>
          </p:cNvSpPr>
          <p:nvPr/>
        </p:nvSpPr>
        <p:spPr bwMode="auto">
          <a:xfrm>
            <a:off x="249238" y="2205038"/>
            <a:ext cx="8605837" cy="0"/>
          </a:xfrm>
          <a:prstGeom prst="line">
            <a:avLst/>
          </a:prstGeom>
          <a:noFill/>
          <a:ln w="38100">
            <a:solidFill>
              <a:schemeClr val="tx1"/>
            </a:solidFill>
            <a:round/>
            <a:headEnd/>
            <a:tailEnd type="triangle" w="med" len="med"/>
          </a:ln>
          <a:effectLst/>
        </p:spPr>
        <p:txBody>
          <a:bodyPr/>
          <a:lstStyle/>
          <a:p>
            <a:endParaRPr lang="zh-CN" altLang="en-US"/>
          </a:p>
        </p:txBody>
      </p:sp>
      <p:sp>
        <p:nvSpPr>
          <p:cNvPr id="398340" name="Line 4"/>
          <p:cNvSpPr>
            <a:spLocks noChangeShapeType="1"/>
          </p:cNvSpPr>
          <p:nvPr/>
        </p:nvSpPr>
        <p:spPr bwMode="auto">
          <a:xfrm flipV="1">
            <a:off x="3706813" y="215900"/>
            <a:ext cx="0" cy="2420938"/>
          </a:xfrm>
          <a:prstGeom prst="line">
            <a:avLst/>
          </a:prstGeom>
          <a:noFill/>
          <a:ln w="38100">
            <a:solidFill>
              <a:schemeClr val="tx1"/>
            </a:solidFill>
            <a:round/>
            <a:headEnd/>
            <a:tailEnd type="triangle" w="med" len="med"/>
          </a:ln>
          <a:effectLst/>
        </p:spPr>
        <p:txBody>
          <a:bodyPr/>
          <a:lstStyle/>
          <a:p>
            <a:endParaRPr lang="zh-CN" altLang="en-US"/>
          </a:p>
        </p:txBody>
      </p:sp>
      <p:sp>
        <p:nvSpPr>
          <p:cNvPr id="398341" name="Oval 5"/>
          <p:cNvSpPr>
            <a:spLocks noChangeArrowheads="1"/>
          </p:cNvSpPr>
          <p:nvPr/>
        </p:nvSpPr>
        <p:spPr bwMode="auto">
          <a:xfrm>
            <a:off x="5092700" y="2144713"/>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398342" name="Oval 6"/>
          <p:cNvSpPr>
            <a:spLocks noChangeArrowheads="1"/>
          </p:cNvSpPr>
          <p:nvPr/>
        </p:nvSpPr>
        <p:spPr bwMode="auto">
          <a:xfrm>
            <a:off x="2917825" y="2144713"/>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398343" name="Oval 7"/>
          <p:cNvSpPr>
            <a:spLocks noChangeArrowheads="1"/>
          </p:cNvSpPr>
          <p:nvPr/>
        </p:nvSpPr>
        <p:spPr bwMode="auto">
          <a:xfrm>
            <a:off x="3649663" y="2144713"/>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398344" name="Oval 8"/>
          <p:cNvSpPr>
            <a:spLocks noChangeArrowheads="1"/>
          </p:cNvSpPr>
          <p:nvPr/>
        </p:nvSpPr>
        <p:spPr bwMode="auto">
          <a:xfrm>
            <a:off x="2181225" y="2144713"/>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398345" name="Text Box 9"/>
          <p:cNvSpPr txBox="1">
            <a:spLocks noChangeArrowheads="1"/>
          </p:cNvSpPr>
          <p:nvPr/>
        </p:nvSpPr>
        <p:spPr bwMode="auto">
          <a:xfrm>
            <a:off x="8621713" y="2097088"/>
            <a:ext cx="312737" cy="457200"/>
          </a:xfrm>
          <a:prstGeom prst="rect">
            <a:avLst/>
          </a:prstGeom>
          <a:noFill/>
          <a:ln w="9525" algn="ctr">
            <a:noFill/>
            <a:miter lim="800000"/>
            <a:headEnd/>
            <a:tailEnd/>
          </a:ln>
          <a:effectLst/>
        </p:spPr>
        <p:txBody>
          <a:bodyPr>
            <a:spAutoFit/>
          </a:bodyPr>
          <a:lstStyle/>
          <a:p>
            <a:r>
              <a:rPr kumimoji="0" lang="en-US" altLang="zh-CN" sz="2400"/>
              <a:t>x</a:t>
            </a:r>
          </a:p>
        </p:txBody>
      </p:sp>
      <p:sp>
        <p:nvSpPr>
          <p:cNvPr id="398346" name="Text Box 10"/>
          <p:cNvSpPr txBox="1">
            <a:spLocks noChangeArrowheads="1"/>
          </p:cNvSpPr>
          <p:nvPr/>
        </p:nvSpPr>
        <p:spPr bwMode="auto">
          <a:xfrm>
            <a:off x="3786188" y="282575"/>
            <a:ext cx="2027237" cy="457200"/>
          </a:xfrm>
          <a:prstGeom prst="rect">
            <a:avLst/>
          </a:prstGeom>
          <a:noFill/>
          <a:ln w="9525">
            <a:noFill/>
            <a:miter lim="800000"/>
            <a:headEnd/>
            <a:tailEnd/>
          </a:ln>
          <a:effectLst/>
        </p:spPr>
        <p:txBody>
          <a:bodyPr>
            <a:spAutoFit/>
          </a:bodyPr>
          <a:lstStyle/>
          <a:p>
            <a:r>
              <a:rPr kumimoji="0" lang="en-US" altLang="zh-CN" sz="2400" i="1"/>
              <a:t>f(x)=rect(x)</a:t>
            </a:r>
          </a:p>
        </p:txBody>
      </p:sp>
      <p:sp>
        <p:nvSpPr>
          <p:cNvPr id="398347" name="Text Box 11"/>
          <p:cNvSpPr txBox="1">
            <a:spLocks noChangeArrowheads="1"/>
          </p:cNvSpPr>
          <p:nvPr/>
        </p:nvSpPr>
        <p:spPr bwMode="auto">
          <a:xfrm>
            <a:off x="3136900" y="896938"/>
            <a:ext cx="1047750" cy="457200"/>
          </a:xfrm>
          <a:prstGeom prst="rect">
            <a:avLst/>
          </a:prstGeom>
          <a:noFill/>
          <a:ln w="9525">
            <a:noFill/>
            <a:miter lim="800000"/>
            <a:headEnd/>
            <a:tailEnd/>
          </a:ln>
          <a:effectLst/>
        </p:spPr>
        <p:txBody>
          <a:bodyPr wrap="none">
            <a:spAutoFit/>
          </a:bodyPr>
          <a:lstStyle/>
          <a:p>
            <a:r>
              <a:rPr kumimoji="0" lang="en-US" altLang="zh-CN" sz="2400">
                <a:solidFill>
                  <a:schemeClr val="accent2"/>
                </a:solidFill>
                <a:latin typeface="Arial" charset="0"/>
              </a:rPr>
              <a:t>rect(x)</a:t>
            </a:r>
          </a:p>
        </p:txBody>
      </p:sp>
      <p:sp>
        <p:nvSpPr>
          <p:cNvPr id="398348" name="Text Box 12"/>
          <p:cNvSpPr txBox="1">
            <a:spLocks noChangeArrowheads="1"/>
          </p:cNvSpPr>
          <p:nvPr/>
        </p:nvSpPr>
        <p:spPr bwMode="auto">
          <a:xfrm>
            <a:off x="3648075" y="2262188"/>
            <a:ext cx="325438" cy="396875"/>
          </a:xfrm>
          <a:prstGeom prst="rect">
            <a:avLst/>
          </a:prstGeom>
          <a:noFill/>
          <a:ln w="9525">
            <a:noFill/>
            <a:miter lim="800000"/>
            <a:headEnd/>
            <a:tailEnd/>
          </a:ln>
          <a:effectLst/>
        </p:spPr>
        <p:txBody>
          <a:bodyPr wrap="none">
            <a:spAutoFit/>
          </a:bodyPr>
          <a:lstStyle/>
          <a:p>
            <a:r>
              <a:rPr kumimoji="0" lang="en-US" altLang="zh-CN" sz="2000">
                <a:latin typeface="Arial" charset="0"/>
              </a:rPr>
              <a:t>0</a:t>
            </a:r>
          </a:p>
        </p:txBody>
      </p:sp>
      <p:sp>
        <p:nvSpPr>
          <p:cNvPr id="398349" name="Text Box 13"/>
          <p:cNvSpPr txBox="1">
            <a:spLocks noChangeArrowheads="1"/>
          </p:cNvSpPr>
          <p:nvPr/>
        </p:nvSpPr>
        <p:spPr bwMode="auto">
          <a:xfrm>
            <a:off x="4957763" y="2262188"/>
            <a:ext cx="325437" cy="396875"/>
          </a:xfrm>
          <a:prstGeom prst="rect">
            <a:avLst/>
          </a:prstGeom>
          <a:noFill/>
          <a:ln w="9525" algn="ctr">
            <a:noFill/>
            <a:miter lim="800000"/>
            <a:headEnd/>
            <a:tailEnd/>
          </a:ln>
          <a:effectLst/>
        </p:spPr>
        <p:txBody>
          <a:bodyPr wrap="none">
            <a:spAutoFit/>
          </a:bodyPr>
          <a:lstStyle/>
          <a:p>
            <a:r>
              <a:rPr kumimoji="0" lang="en-US" altLang="zh-CN" sz="2000">
                <a:latin typeface="Arial" charset="0"/>
              </a:rPr>
              <a:t>1</a:t>
            </a:r>
          </a:p>
        </p:txBody>
      </p:sp>
      <p:sp>
        <p:nvSpPr>
          <p:cNvPr id="398350" name="Text Box 14"/>
          <p:cNvSpPr txBox="1">
            <a:spLocks noChangeArrowheads="1"/>
          </p:cNvSpPr>
          <p:nvPr/>
        </p:nvSpPr>
        <p:spPr bwMode="auto">
          <a:xfrm>
            <a:off x="1981200" y="2262188"/>
            <a:ext cx="409575" cy="396875"/>
          </a:xfrm>
          <a:prstGeom prst="rect">
            <a:avLst/>
          </a:prstGeom>
          <a:noFill/>
          <a:ln w="9525" algn="ctr">
            <a:noFill/>
            <a:miter lim="800000"/>
            <a:headEnd/>
            <a:tailEnd/>
          </a:ln>
          <a:effectLst/>
        </p:spPr>
        <p:txBody>
          <a:bodyPr wrap="none">
            <a:spAutoFit/>
          </a:bodyPr>
          <a:lstStyle/>
          <a:p>
            <a:r>
              <a:rPr kumimoji="0" lang="en-US" altLang="zh-CN" sz="2000">
                <a:latin typeface="Arial" charset="0"/>
              </a:rPr>
              <a:t>-1</a:t>
            </a:r>
          </a:p>
        </p:txBody>
      </p:sp>
      <p:graphicFrame>
        <p:nvGraphicFramePr>
          <p:cNvPr id="398351" name="Object 15"/>
          <p:cNvGraphicFramePr>
            <a:graphicFrameLocks noChangeAspect="1"/>
          </p:cNvGraphicFramePr>
          <p:nvPr/>
        </p:nvGraphicFramePr>
        <p:xfrm>
          <a:off x="5730875" y="2192338"/>
          <a:ext cx="276225" cy="500062"/>
        </p:xfrm>
        <a:graphic>
          <a:graphicData uri="http://schemas.openxmlformats.org/presentationml/2006/ole">
            <mc:AlternateContent xmlns:mc="http://schemas.openxmlformats.org/markup-compatibility/2006">
              <mc:Choice xmlns:v="urn:schemas-microsoft-com:vml" Requires="v">
                <p:oleObj spid="_x0000_s10266" name="公式" r:id="rId3" imgW="126720" imgH="228600" progId="">
                  <p:embed/>
                </p:oleObj>
              </mc:Choice>
              <mc:Fallback>
                <p:oleObj name="公式" r:id="rId3" imgW="126720" imgH="2286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0875" y="2192338"/>
                        <a:ext cx="276225" cy="500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8352" name="Object 16"/>
          <p:cNvGraphicFramePr>
            <a:graphicFrameLocks noChangeAspect="1"/>
          </p:cNvGraphicFramePr>
          <p:nvPr/>
        </p:nvGraphicFramePr>
        <p:xfrm>
          <a:off x="7167563" y="2159000"/>
          <a:ext cx="274637" cy="495300"/>
        </p:xfrm>
        <a:graphic>
          <a:graphicData uri="http://schemas.openxmlformats.org/presentationml/2006/ole">
            <mc:AlternateContent xmlns:mc="http://schemas.openxmlformats.org/markup-compatibility/2006">
              <mc:Choice xmlns:v="urn:schemas-microsoft-com:vml" Requires="v">
                <p:oleObj spid="_x0000_s10267" name="公式" r:id="rId5" imgW="126720" imgH="228600" progId="">
                  <p:embed/>
                </p:oleObj>
              </mc:Choice>
              <mc:Fallback>
                <p:oleObj name="公式" r:id="rId5" imgW="126720" imgH="2286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7563" y="2159000"/>
                        <a:ext cx="274637"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8353" name="Object 17"/>
          <p:cNvGraphicFramePr>
            <a:graphicFrameLocks noChangeAspect="1"/>
          </p:cNvGraphicFramePr>
          <p:nvPr/>
        </p:nvGraphicFramePr>
        <p:xfrm>
          <a:off x="4313238" y="2233613"/>
          <a:ext cx="261937" cy="444500"/>
        </p:xfrm>
        <a:graphic>
          <a:graphicData uri="http://schemas.openxmlformats.org/presentationml/2006/ole">
            <mc:AlternateContent xmlns:mc="http://schemas.openxmlformats.org/markup-compatibility/2006">
              <mc:Choice xmlns:v="urn:schemas-microsoft-com:vml" Requires="v">
                <p:oleObj spid="_x0000_s10268" name="公式" r:id="rId7" imgW="126720" imgH="215640" progId="">
                  <p:embed/>
                </p:oleObj>
              </mc:Choice>
              <mc:Fallback>
                <p:oleObj name="公式" r:id="rId7" imgW="126720" imgH="21564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13238" y="2233613"/>
                        <a:ext cx="261937"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8354" name="Text Box 18"/>
          <p:cNvSpPr txBox="1">
            <a:spLocks noChangeArrowheads="1"/>
          </p:cNvSpPr>
          <p:nvPr/>
        </p:nvSpPr>
        <p:spPr bwMode="auto">
          <a:xfrm>
            <a:off x="5576888" y="2420938"/>
            <a:ext cx="552450" cy="366712"/>
          </a:xfrm>
          <a:prstGeom prst="rect">
            <a:avLst/>
          </a:prstGeom>
          <a:noFill/>
          <a:ln w="9525">
            <a:noFill/>
            <a:miter lim="800000"/>
            <a:headEnd/>
            <a:tailEnd/>
          </a:ln>
          <a:effectLst/>
        </p:spPr>
        <p:txBody>
          <a:bodyPr>
            <a:spAutoFit/>
          </a:bodyPr>
          <a:lstStyle/>
          <a:p>
            <a:pPr>
              <a:spcBef>
                <a:spcPct val="50000"/>
              </a:spcBef>
            </a:pPr>
            <a:endParaRPr kumimoji="0" lang="zh-CN" altLang="zh-CN" sz="1800">
              <a:latin typeface="Arial" charset="0"/>
            </a:endParaRPr>
          </a:p>
        </p:txBody>
      </p:sp>
      <p:graphicFrame>
        <p:nvGraphicFramePr>
          <p:cNvPr id="398355" name="Object 19"/>
          <p:cNvGraphicFramePr>
            <a:graphicFrameLocks noChangeAspect="1"/>
          </p:cNvGraphicFramePr>
          <p:nvPr/>
        </p:nvGraphicFramePr>
        <p:xfrm>
          <a:off x="2846388" y="2211388"/>
          <a:ext cx="261937" cy="444500"/>
        </p:xfrm>
        <a:graphic>
          <a:graphicData uri="http://schemas.openxmlformats.org/presentationml/2006/ole">
            <mc:AlternateContent xmlns:mc="http://schemas.openxmlformats.org/markup-compatibility/2006">
              <mc:Choice xmlns:v="urn:schemas-microsoft-com:vml" Requires="v">
                <p:oleObj spid="_x0000_s10269" name="公式" r:id="rId9" imgW="126720" imgH="215640" progId="">
                  <p:embed/>
                </p:oleObj>
              </mc:Choice>
              <mc:Fallback>
                <p:oleObj name="公式" r:id="rId9" imgW="126720" imgH="215640" progId="">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6388" y="2211388"/>
                        <a:ext cx="261937"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8356" name="Text Box 20"/>
          <p:cNvSpPr txBox="1">
            <a:spLocks noChangeArrowheads="1"/>
          </p:cNvSpPr>
          <p:nvPr/>
        </p:nvSpPr>
        <p:spPr bwMode="auto">
          <a:xfrm>
            <a:off x="2711450" y="2211388"/>
            <a:ext cx="268288" cy="396875"/>
          </a:xfrm>
          <a:prstGeom prst="rect">
            <a:avLst/>
          </a:prstGeom>
          <a:noFill/>
          <a:ln w="9525" algn="ctr">
            <a:noFill/>
            <a:miter lim="800000"/>
            <a:headEnd/>
            <a:tailEnd/>
          </a:ln>
          <a:effectLst/>
        </p:spPr>
        <p:txBody>
          <a:bodyPr wrap="none">
            <a:spAutoFit/>
          </a:bodyPr>
          <a:lstStyle/>
          <a:p>
            <a:r>
              <a:rPr kumimoji="0" lang="en-US" altLang="zh-CN" sz="2000">
                <a:latin typeface="Arial" charset="0"/>
              </a:rPr>
              <a:t>-</a:t>
            </a:r>
          </a:p>
        </p:txBody>
      </p:sp>
      <p:sp>
        <p:nvSpPr>
          <p:cNvPr id="398357" name="Line 21"/>
          <p:cNvSpPr>
            <a:spLocks noChangeShapeType="1"/>
          </p:cNvSpPr>
          <p:nvPr/>
        </p:nvSpPr>
        <p:spPr bwMode="auto">
          <a:xfrm>
            <a:off x="249238" y="5351463"/>
            <a:ext cx="8605837" cy="0"/>
          </a:xfrm>
          <a:prstGeom prst="line">
            <a:avLst/>
          </a:prstGeom>
          <a:noFill/>
          <a:ln w="38100">
            <a:solidFill>
              <a:schemeClr val="tx1"/>
            </a:solidFill>
            <a:round/>
            <a:headEnd/>
            <a:tailEnd type="triangle" w="med" len="med"/>
          </a:ln>
          <a:effectLst/>
        </p:spPr>
        <p:txBody>
          <a:bodyPr/>
          <a:lstStyle/>
          <a:p>
            <a:endParaRPr lang="zh-CN" altLang="en-US"/>
          </a:p>
        </p:txBody>
      </p:sp>
      <p:sp>
        <p:nvSpPr>
          <p:cNvPr id="398358" name="Line 22"/>
          <p:cNvSpPr>
            <a:spLocks noChangeShapeType="1"/>
          </p:cNvSpPr>
          <p:nvPr/>
        </p:nvSpPr>
        <p:spPr bwMode="auto">
          <a:xfrm flipV="1">
            <a:off x="3706813" y="3362325"/>
            <a:ext cx="0" cy="2420938"/>
          </a:xfrm>
          <a:prstGeom prst="line">
            <a:avLst/>
          </a:prstGeom>
          <a:noFill/>
          <a:ln w="38100">
            <a:solidFill>
              <a:schemeClr val="tx1"/>
            </a:solidFill>
            <a:round/>
            <a:headEnd/>
            <a:tailEnd type="triangle" w="med" len="med"/>
          </a:ln>
          <a:effectLst/>
        </p:spPr>
        <p:txBody>
          <a:bodyPr/>
          <a:lstStyle/>
          <a:p>
            <a:endParaRPr lang="zh-CN" altLang="en-US"/>
          </a:p>
        </p:txBody>
      </p:sp>
      <p:sp>
        <p:nvSpPr>
          <p:cNvPr id="398359" name="Rectangle 23" descr="瓦形"/>
          <p:cNvSpPr>
            <a:spLocks noChangeArrowheads="1"/>
          </p:cNvSpPr>
          <p:nvPr/>
        </p:nvSpPr>
        <p:spPr bwMode="auto">
          <a:xfrm>
            <a:off x="3706813" y="3908425"/>
            <a:ext cx="2879725" cy="1439863"/>
          </a:xfrm>
          <a:prstGeom prst="rect">
            <a:avLst/>
          </a:prstGeom>
          <a:pattFill prst="shingle">
            <a:fgClr>
              <a:srgbClr val="9999FF"/>
            </a:fgClr>
            <a:bgClr>
              <a:schemeClr val="bg1"/>
            </a:bgClr>
          </a:pattFill>
          <a:ln w="38100">
            <a:solidFill>
              <a:schemeClr val="accent2"/>
            </a:solidFill>
            <a:miter lim="800000"/>
            <a:headEnd/>
            <a:tailEnd/>
          </a:ln>
          <a:effectLst/>
        </p:spPr>
        <p:txBody>
          <a:bodyPr wrap="none" anchor="ctr"/>
          <a:lstStyle/>
          <a:p>
            <a:pPr algn="ctr"/>
            <a:endParaRPr kumimoji="0" lang="zh-CN" altLang="zh-CN" sz="1800">
              <a:latin typeface="Arial" charset="0"/>
            </a:endParaRPr>
          </a:p>
        </p:txBody>
      </p:sp>
      <p:sp>
        <p:nvSpPr>
          <p:cNvPr id="398360" name="Oval 24"/>
          <p:cNvSpPr>
            <a:spLocks noChangeArrowheads="1"/>
          </p:cNvSpPr>
          <p:nvPr/>
        </p:nvSpPr>
        <p:spPr bwMode="auto">
          <a:xfrm>
            <a:off x="5092700" y="5291138"/>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398361" name="Oval 25"/>
          <p:cNvSpPr>
            <a:spLocks noChangeArrowheads="1"/>
          </p:cNvSpPr>
          <p:nvPr/>
        </p:nvSpPr>
        <p:spPr bwMode="auto">
          <a:xfrm>
            <a:off x="2917825" y="5291138"/>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398362" name="Oval 26"/>
          <p:cNvSpPr>
            <a:spLocks noChangeArrowheads="1"/>
          </p:cNvSpPr>
          <p:nvPr/>
        </p:nvSpPr>
        <p:spPr bwMode="auto">
          <a:xfrm>
            <a:off x="3656013" y="5291138"/>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398363" name="Oval 27"/>
          <p:cNvSpPr>
            <a:spLocks noChangeArrowheads="1"/>
          </p:cNvSpPr>
          <p:nvPr/>
        </p:nvSpPr>
        <p:spPr bwMode="auto">
          <a:xfrm>
            <a:off x="2181225" y="5291138"/>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398364" name="Text Box 28"/>
          <p:cNvSpPr txBox="1">
            <a:spLocks noChangeArrowheads="1"/>
          </p:cNvSpPr>
          <p:nvPr/>
        </p:nvSpPr>
        <p:spPr bwMode="auto">
          <a:xfrm>
            <a:off x="8621713" y="5243513"/>
            <a:ext cx="312737" cy="457200"/>
          </a:xfrm>
          <a:prstGeom prst="rect">
            <a:avLst/>
          </a:prstGeom>
          <a:noFill/>
          <a:ln w="9525" algn="ctr">
            <a:noFill/>
            <a:miter lim="800000"/>
            <a:headEnd/>
            <a:tailEnd/>
          </a:ln>
          <a:effectLst/>
        </p:spPr>
        <p:txBody>
          <a:bodyPr>
            <a:spAutoFit/>
          </a:bodyPr>
          <a:lstStyle/>
          <a:p>
            <a:r>
              <a:rPr kumimoji="0" lang="en-US" altLang="zh-CN" sz="2400"/>
              <a:t>x</a:t>
            </a:r>
          </a:p>
        </p:txBody>
      </p:sp>
      <p:sp>
        <p:nvSpPr>
          <p:cNvPr id="398365" name="Text Box 29"/>
          <p:cNvSpPr txBox="1">
            <a:spLocks noChangeArrowheads="1"/>
          </p:cNvSpPr>
          <p:nvPr/>
        </p:nvSpPr>
        <p:spPr bwMode="auto">
          <a:xfrm>
            <a:off x="3684588" y="3263900"/>
            <a:ext cx="1997075" cy="457200"/>
          </a:xfrm>
          <a:prstGeom prst="rect">
            <a:avLst/>
          </a:prstGeom>
          <a:noFill/>
          <a:ln w="9525">
            <a:noFill/>
            <a:miter lim="800000"/>
            <a:headEnd/>
            <a:tailEnd/>
          </a:ln>
          <a:effectLst/>
        </p:spPr>
        <p:txBody>
          <a:bodyPr>
            <a:spAutoFit/>
          </a:bodyPr>
          <a:lstStyle/>
          <a:p>
            <a:r>
              <a:rPr kumimoji="0" lang="en-US" altLang="zh-CN" sz="2400" i="1"/>
              <a:t>h(x)=rect(     )</a:t>
            </a:r>
          </a:p>
        </p:txBody>
      </p:sp>
      <p:sp>
        <p:nvSpPr>
          <p:cNvPr id="398366" name="Text Box 30"/>
          <p:cNvSpPr txBox="1">
            <a:spLocks noChangeArrowheads="1"/>
          </p:cNvSpPr>
          <p:nvPr/>
        </p:nvSpPr>
        <p:spPr bwMode="auto">
          <a:xfrm>
            <a:off x="3648075" y="5408613"/>
            <a:ext cx="325438" cy="396875"/>
          </a:xfrm>
          <a:prstGeom prst="rect">
            <a:avLst/>
          </a:prstGeom>
          <a:noFill/>
          <a:ln w="9525">
            <a:noFill/>
            <a:miter lim="800000"/>
            <a:headEnd/>
            <a:tailEnd/>
          </a:ln>
          <a:effectLst/>
        </p:spPr>
        <p:txBody>
          <a:bodyPr wrap="none">
            <a:spAutoFit/>
          </a:bodyPr>
          <a:lstStyle/>
          <a:p>
            <a:r>
              <a:rPr kumimoji="0" lang="en-US" altLang="zh-CN" sz="2000">
                <a:latin typeface="Arial" charset="0"/>
              </a:rPr>
              <a:t>0</a:t>
            </a:r>
          </a:p>
        </p:txBody>
      </p:sp>
      <p:sp>
        <p:nvSpPr>
          <p:cNvPr id="398367" name="Text Box 31"/>
          <p:cNvSpPr txBox="1">
            <a:spLocks noChangeArrowheads="1"/>
          </p:cNvSpPr>
          <p:nvPr/>
        </p:nvSpPr>
        <p:spPr bwMode="auto">
          <a:xfrm>
            <a:off x="4999038" y="5408613"/>
            <a:ext cx="325437" cy="396875"/>
          </a:xfrm>
          <a:prstGeom prst="rect">
            <a:avLst/>
          </a:prstGeom>
          <a:noFill/>
          <a:ln w="9525" algn="ctr">
            <a:noFill/>
            <a:miter lim="800000"/>
            <a:headEnd/>
            <a:tailEnd/>
          </a:ln>
          <a:effectLst/>
        </p:spPr>
        <p:txBody>
          <a:bodyPr wrap="none">
            <a:spAutoFit/>
          </a:bodyPr>
          <a:lstStyle/>
          <a:p>
            <a:r>
              <a:rPr kumimoji="0" lang="en-US" altLang="zh-CN" sz="2000">
                <a:latin typeface="Arial" charset="0"/>
              </a:rPr>
              <a:t>1</a:t>
            </a:r>
          </a:p>
        </p:txBody>
      </p:sp>
      <p:sp>
        <p:nvSpPr>
          <p:cNvPr id="398368" name="Text Box 32"/>
          <p:cNvSpPr txBox="1">
            <a:spLocks noChangeArrowheads="1"/>
          </p:cNvSpPr>
          <p:nvPr/>
        </p:nvSpPr>
        <p:spPr bwMode="auto">
          <a:xfrm>
            <a:off x="1981200" y="5408613"/>
            <a:ext cx="409575" cy="396875"/>
          </a:xfrm>
          <a:prstGeom prst="rect">
            <a:avLst/>
          </a:prstGeom>
          <a:noFill/>
          <a:ln w="9525" algn="ctr">
            <a:noFill/>
            <a:miter lim="800000"/>
            <a:headEnd/>
            <a:tailEnd/>
          </a:ln>
          <a:effectLst/>
        </p:spPr>
        <p:txBody>
          <a:bodyPr wrap="none">
            <a:spAutoFit/>
          </a:bodyPr>
          <a:lstStyle/>
          <a:p>
            <a:r>
              <a:rPr kumimoji="0" lang="en-US" altLang="zh-CN" sz="2000">
                <a:latin typeface="Arial" charset="0"/>
              </a:rPr>
              <a:t>-1</a:t>
            </a:r>
          </a:p>
        </p:txBody>
      </p:sp>
      <p:graphicFrame>
        <p:nvGraphicFramePr>
          <p:cNvPr id="398369" name="Object 33"/>
          <p:cNvGraphicFramePr>
            <a:graphicFrameLocks noChangeAspect="1"/>
          </p:cNvGraphicFramePr>
          <p:nvPr/>
        </p:nvGraphicFramePr>
        <p:xfrm>
          <a:off x="5730875" y="5338763"/>
          <a:ext cx="276225" cy="500062"/>
        </p:xfrm>
        <a:graphic>
          <a:graphicData uri="http://schemas.openxmlformats.org/presentationml/2006/ole">
            <mc:AlternateContent xmlns:mc="http://schemas.openxmlformats.org/markup-compatibility/2006">
              <mc:Choice xmlns:v="urn:schemas-microsoft-com:vml" Requires="v">
                <p:oleObj spid="_x0000_s10270" name="公式" r:id="rId10" imgW="126720" imgH="228600" progId="">
                  <p:embed/>
                </p:oleObj>
              </mc:Choice>
              <mc:Fallback>
                <p:oleObj name="公式" r:id="rId10" imgW="126720" imgH="228600" progId="">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0875" y="5338763"/>
                        <a:ext cx="276225" cy="500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8370" name="Object 34"/>
          <p:cNvGraphicFramePr>
            <a:graphicFrameLocks noChangeAspect="1"/>
          </p:cNvGraphicFramePr>
          <p:nvPr/>
        </p:nvGraphicFramePr>
        <p:xfrm>
          <a:off x="7262813" y="5346700"/>
          <a:ext cx="274637" cy="495300"/>
        </p:xfrm>
        <a:graphic>
          <a:graphicData uri="http://schemas.openxmlformats.org/presentationml/2006/ole">
            <mc:AlternateContent xmlns:mc="http://schemas.openxmlformats.org/markup-compatibility/2006">
              <mc:Choice xmlns:v="urn:schemas-microsoft-com:vml" Requires="v">
                <p:oleObj spid="_x0000_s10271" name="公式" r:id="rId11" imgW="126720" imgH="228600" progId="">
                  <p:embed/>
                </p:oleObj>
              </mc:Choice>
              <mc:Fallback>
                <p:oleObj name="公式" r:id="rId11" imgW="126720" imgH="228600" progId="">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2813" y="5346700"/>
                        <a:ext cx="274637"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8371" name="Object 35"/>
          <p:cNvGraphicFramePr>
            <a:graphicFrameLocks noChangeAspect="1"/>
          </p:cNvGraphicFramePr>
          <p:nvPr/>
        </p:nvGraphicFramePr>
        <p:xfrm>
          <a:off x="4313238" y="5380038"/>
          <a:ext cx="261937" cy="444500"/>
        </p:xfrm>
        <a:graphic>
          <a:graphicData uri="http://schemas.openxmlformats.org/presentationml/2006/ole">
            <mc:AlternateContent xmlns:mc="http://schemas.openxmlformats.org/markup-compatibility/2006">
              <mc:Choice xmlns:v="urn:schemas-microsoft-com:vml" Requires="v">
                <p:oleObj spid="_x0000_s10272" name="公式" r:id="rId12" imgW="126720" imgH="215640" progId="">
                  <p:embed/>
                </p:oleObj>
              </mc:Choice>
              <mc:Fallback>
                <p:oleObj name="公式" r:id="rId12" imgW="126720" imgH="215640" progId="">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13238" y="5380038"/>
                        <a:ext cx="261937"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8372" name="Text Box 36"/>
          <p:cNvSpPr txBox="1">
            <a:spLocks noChangeArrowheads="1"/>
          </p:cNvSpPr>
          <p:nvPr/>
        </p:nvSpPr>
        <p:spPr bwMode="auto">
          <a:xfrm>
            <a:off x="5576888" y="5567363"/>
            <a:ext cx="552450" cy="366712"/>
          </a:xfrm>
          <a:prstGeom prst="rect">
            <a:avLst/>
          </a:prstGeom>
          <a:noFill/>
          <a:ln w="9525">
            <a:noFill/>
            <a:miter lim="800000"/>
            <a:headEnd/>
            <a:tailEnd/>
          </a:ln>
          <a:effectLst/>
        </p:spPr>
        <p:txBody>
          <a:bodyPr>
            <a:spAutoFit/>
          </a:bodyPr>
          <a:lstStyle/>
          <a:p>
            <a:pPr>
              <a:spcBef>
                <a:spcPct val="50000"/>
              </a:spcBef>
            </a:pPr>
            <a:endParaRPr kumimoji="0" lang="zh-CN" altLang="zh-CN" sz="1800">
              <a:latin typeface="Arial" charset="0"/>
            </a:endParaRPr>
          </a:p>
        </p:txBody>
      </p:sp>
      <p:graphicFrame>
        <p:nvGraphicFramePr>
          <p:cNvPr id="398373" name="Object 37"/>
          <p:cNvGraphicFramePr>
            <a:graphicFrameLocks noChangeAspect="1"/>
          </p:cNvGraphicFramePr>
          <p:nvPr/>
        </p:nvGraphicFramePr>
        <p:xfrm>
          <a:off x="2846388" y="5357813"/>
          <a:ext cx="261937" cy="444500"/>
        </p:xfrm>
        <a:graphic>
          <a:graphicData uri="http://schemas.openxmlformats.org/presentationml/2006/ole">
            <mc:AlternateContent xmlns:mc="http://schemas.openxmlformats.org/markup-compatibility/2006">
              <mc:Choice xmlns:v="urn:schemas-microsoft-com:vml" Requires="v">
                <p:oleObj spid="_x0000_s10273" name="公式" r:id="rId13" imgW="126720" imgH="215640" progId="">
                  <p:embed/>
                </p:oleObj>
              </mc:Choice>
              <mc:Fallback>
                <p:oleObj name="公式" r:id="rId13" imgW="126720" imgH="215640" progId="">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6388" y="5357813"/>
                        <a:ext cx="261937"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8374" name="Text Box 38"/>
          <p:cNvSpPr txBox="1">
            <a:spLocks noChangeArrowheads="1"/>
          </p:cNvSpPr>
          <p:nvPr/>
        </p:nvSpPr>
        <p:spPr bwMode="auto">
          <a:xfrm>
            <a:off x="2711450" y="5357813"/>
            <a:ext cx="268288" cy="396875"/>
          </a:xfrm>
          <a:prstGeom prst="rect">
            <a:avLst/>
          </a:prstGeom>
          <a:noFill/>
          <a:ln w="9525" algn="ctr">
            <a:noFill/>
            <a:miter lim="800000"/>
            <a:headEnd/>
            <a:tailEnd/>
          </a:ln>
          <a:effectLst/>
        </p:spPr>
        <p:txBody>
          <a:bodyPr wrap="none">
            <a:spAutoFit/>
          </a:bodyPr>
          <a:lstStyle/>
          <a:p>
            <a:r>
              <a:rPr kumimoji="0" lang="en-US" altLang="zh-CN" sz="2000">
                <a:latin typeface="Arial" charset="0"/>
              </a:rPr>
              <a:t>-</a:t>
            </a:r>
          </a:p>
        </p:txBody>
      </p:sp>
      <p:sp>
        <p:nvSpPr>
          <p:cNvPr id="398375" name="Text Box 39"/>
          <p:cNvSpPr txBox="1">
            <a:spLocks noChangeArrowheads="1"/>
          </p:cNvSpPr>
          <p:nvPr/>
        </p:nvSpPr>
        <p:spPr bwMode="auto">
          <a:xfrm>
            <a:off x="3763963" y="3956050"/>
            <a:ext cx="1316037" cy="457200"/>
          </a:xfrm>
          <a:prstGeom prst="rect">
            <a:avLst/>
          </a:prstGeom>
          <a:noFill/>
          <a:ln w="9525">
            <a:noFill/>
            <a:miter lim="800000"/>
            <a:headEnd/>
            <a:tailEnd/>
          </a:ln>
          <a:effectLst/>
        </p:spPr>
        <p:txBody>
          <a:bodyPr wrap="none">
            <a:spAutoFit/>
          </a:bodyPr>
          <a:lstStyle/>
          <a:p>
            <a:r>
              <a:rPr kumimoji="0" lang="en-US" altLang="zh-CN" sz="2400">
                <a:latin typeface="Arial" charset="0"/>
              </a:rPr>
              <a:t>rect(     )</a:t>
            </a:r>
          </a:p>
        </p:txBody>
      </p:sp>
      <p:sp>
        <p:nvSpPr>
          <p:cNvPr id="398376" name="Text Box 40"/>
          <p:cNvSpPr txBox="1">
            <a:spLocks noChangeArrowheads="1"/>
          </p:cNvSpPr>
          <p:nvPr/>
        </p:nvSpPr>
        <p:spPr bwMode="auto">
          <a:xfrm>
            <a:off x="4429125" y="3925888"/>
            <a:ext cx="539750" cy="366712"/>
          </a:xfrm>
          <a:prstGeom prst="rect">
            <a:avLst/>
          </a:prstGeom>
          <a:noFill/>
          <a:ln w="9525">
            <a:noFill/>
            <a:miter lim="800000"/>
            <a:headEnd/>
            <a:tailEnd/>
          </a:ln>
          <a:effectLst/>
        </p:spPr>
        <p:txBody>
          <a:bodyPr wrap="none">
            <a:spAutoFit/>
          </a:bodyPr>
          <a:lstStyle/>
          <a:p>
            <a:r>
              <a:rPr kumimoji="0" lang="en-US" altLang="zh-CN" sz="1800">
                <a:latin typeface="Arial" charset="0"/>
              </a:rPr>
              <a:t>X-1</a:t>
            </a:r>
          </a:p>
        </p:txBody>
      </p:sp>
      <p:sp>
        <p:nvSpPr>
          <p:cNvPr id="398377" name="Line 41"/>
          <p:cNvSpPr>
            <a:spLocks noChangeShapeType="1"/>
          </p:cNvSpPr>
          <p:nvPr/>
        </p:nvSpPr>
        <p:spPr bwMode="auto">
          <a:xfrm>
            <a:off x="4479925" y="4217988"/>
            <a:ext cx="428625" cy="0"/>
          </a:xfrm>
          <a:prstGeom prst="line">
            <a:avLst/>
          </a:prstGeom>
          <a:noFill/>
          <a:ln w="9525">
            <a:solidFill>
              <a:schemeClr val="tx1"/>
            </a:solidFill>
            <a:round/>
            <a:headEnd/>
            <a:tailEnd/>
          </a:ln>
          <a:effectLst/>
        </p:spPr>
        <p:txBody>
          <a:bodyPr/>
          <a:lstStyle/>
          <a:p>
            <a:endParaRPr lang="zh-CN" altLang="en-US"/>
          </a:p>
        </p:txBody>
      </p:sp>
      <p:sp>
        <p:nvSpPr>
          <p:cNvPr id="398378" name="Text Box 42"/>
          <p:cNvSpPr txBox="1">
            <a:spLocks noChangeArrowheads="1"/>
          </p:cNvSpPr>
          <p:nvPr/>
        </p:nvSpPr>
        <p:spPr bwMode="auto">
          <a:xfrm>
            <a:off x="4540250" y="4156075"/>
            <a:ext cx="311150" cy="366713"/>
          </a:xfrm>
          <a:prstGeom prst="rect">
            <a:avLst/>
          </a:prstGeom>
          <a:noFill/>
          <a:ln w="9525">
            <a:noFill/>
            <a:miter lim="800000"/>
            <a:headEnd/>
            <a:tailEnd/>
          </a:ln>
          <a:effectLst/>
        </p:spPr>
        <p:txBody>
          <a:bodyPr wrap="none">
            <a:spAutoFit/>
          </a:bodyPr>
          <a:lstStyle/>
          <a:p>
            <a:r>
              <a:rPr kumimoji="0" lang="en-US" altLang="zh-CN" sz="1800">
                <a:latin typeface="Arial" charset="0"/>
              </a:rPr>
              <a:t>2</a:t>
            </a:r>
          </a:p>
        </p:txBody>
      </p:sp>
      <p:sp>
        <p:nvSpPr>
          <p:cNvPr id="398379" name="Oval 43"/>
          <p:cNvSpPr>
            <a:spLocks noChangeArrowheads="1"/>
          </p:cNvSpPr>
          <p:nvPr/>
        </p:nvSpPr>
        <p:spPr bwMode="auto">
          <a:xfrm>
            <a:off x="4365625" y="2144713"/>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398380" name="Oval 44"/>
          <p:cNvSpPr>
            <a:spLocks noChangeArrowheads="1"/>
          </p:cNvSpPr>
          <p:nvPr/>
        </p:nvSpPr>
        <p:spPr bwMode="auto">
          <a:xfrm>
            <a:off x="6537325" y="5291138"/>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398381" name="Text Box 45"/>
          <p:cNvSpPr txBox="1">
            <a:spLocks noChangeArrowheads="1"/>
          </p:cNvSpPr>
          <p:nvPr/>
        </p:nvSpPr>
        <p:spPr bwMode="auto">
          <a:xfrm>
            <a:off x="6434138" y="5421313"/>
            <a:ext cx="325437" cy="396875"/>
          </a:xfrm>
          <a:prstGeom prst="rect">
            <a:avLst/>
          </a:prstGeom>
          <a:noFill/>
          <a:ln w="9525" algn="ctr">
            <a:noFill/>
            <a:miter lim="800000"/>
            <a:headEnd/>
            <a:tailEnd/>
          </a:ln>
          <a:effectLst/>
        </p:spPr>
        <p:txBody>
          <a:bodyPr wrap="none">
            <a:spAutoFit/>
          </a:bodyPr>
          <a:lstStyle/>
          <a:p>
            <a:r>
              <a:rPr kumimoji="0" lang="en-US" altLang="zh-CN" sz="2000">
                <a:latin typeface="Arial" charset="0"/>
              </a:rPr>
              <a:t>2</a:t>
            </a:r>
          </a:p>
        </p:txBody>
      </p:sp>
      <p:sp>
        <p:nvSpPr>
          <p:cNvPr id="398382" name="Oval 46"/>
          <p:cNvSpPr>
            <a:spLocks noChangeArrowheads="1"/>
          </p:cNvSpPr>
          <p:nvPr/>
        </p:nvSpPr>
        <p:spPr bwMode="auto">
          <a:xfrm>
            <a:off x="7337425" y="5291138"/>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398383" name="Text Box 47"/>
          <p:cNvSpPr txBox="1">
            <a:spLocks noChangeArrowheads="1"/>
          </p:cNvSpPr>
          <p:nvPr/>
        </p:nvSpPr>
        <p:spPr bwMode="auto">
          <a:xfrm>
            <a:off x="4956175" y="3248025"/>
            <a:ext cx="539750" cy="366713"/>
          </a:xfrm>
          <a:prstGeom prst="rect">
            <a:avLst/>
          </a:prstGeom>
          <a:noFill/>
          <a:ln w="9525">
            <a:noFill/>
            <a:miter lim="800000"/>
            <a:headEnd/>
            <a:tailEnd/>
          </a:ln>
          <a:effectLst/>
        </p:spPr>
        <p:txBody>
          <a:bodyPr wrap="none">
            <a:spAutoFit/>
          </a:bodyPr>
          <a:lstStyle/>
          <a:p>
            <a:r>
              <a:rPr kumimoji="0" lang="en-US" altLang="zh-CN" sz="1800">
                <a:latin typeface="Arial" charset="0"/>
              </a:rPr>
              <a:t>X-1</a:t>
            </a:r>
          </a:p>
        </p:txBody>
      </p:sp>
      <p:sp>
        <p:nvSpPr>
          <p:cNvPr id="398384" name="Line 48"/>
          <p:cNvSpPr>
            <a:spLocks noChangeShapeType="1"/>
          </p:cNvSpPr>
          <p:nvPr/>
        </p:nvSpPr>
        <p:spPr bwMode="auto">
          <a:xfrm>
            <a:off x="5006975" y="3540125"/>
            <a:ext cx="428625" cy="0"/>
          </a:xfrm>
          <a:prstGeom prst="line">
            <a:avLst/>
          </a:prstGeom>
          <a:noFill/>
          <a:ln w="9525">
            <a:solidFill>
              <a:schemeClr val="tx1"/>
            </a:solidFill>
            <a:round/>
            <a:headEnd/>
            <a:tailEnd/>
          </a:ln>
          <a:effectLst/>
        </p:spPr>
        <p:txBody>
          <a:bodyPr/>
          <a:lstStyle/>
          <a:p>
            <a:endParaRPr lang="zh-CN" altLang="en-US"/>
          </a:p>
        </p:txBody>
      </p:sp>
      <p:sp>
        <p:nvSpPr>
          <p:cNvPr id="398385" name="Text Box 49"/>
          <p:cNvSpPr txBox="1">
            <a:spLocks noChangeArrowheads="1"/>
          </p:cNvSpPr>
          <p:nvPr/>
        </p:nvSpPr>
        <p:spPr bwMode="auto">
          <a:xfrm>
            <a:off x="5067300" y="3478213"/>
            <a:ext cx="311150" cy="366712"/>
          </a:xfrm>
          <a:prstGeom prst="rect">
            <a:avLst/>
          </a:prstGeom>
          <a:noFill/>
          <a:ln w="9525">
            <a:noFill/>
            <a:miter lim="800000"/>
            <a:headEnd/>
            <a:tailEnd/>
          </a:ln>
          <a:effectLst/>
        </p:spPr>
        <p:txBody>
          <a:bodyPr wrap="none">
            <a:spAutoFit/>
          </a:bodyPr>
          <a:lstStyle/>
          <a:p>
            <a:r>
              <a:rPr kumimoji="0" lang="en-US" altLang="zh-CN" sz="1800">
                <a:latin typeface="Arial" charset="0"/>
              </a:rPr>
              <a:t>2</a:t>
            </a:r>
          </a:p>
        </p:txBody>
      </p:sp>
      <p:sp>
        <p:nvSpPr>
          <p:cNvPr id="398386" name="Oval 50"/>
          <p:cNvSpPr>
            <a:spLocks noChangeArrowheads="1"/>
          </p:cNvSpPr>
          <p:nvPr/>
        </p:nvSpPr>
        <p:spPr bwMode="auto">
          <a:xfrm>
            <a:off x="4373563" y="5291138"/>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398387" name="Oval 51"/>
          <p:cNvSpPr>
            <a:spLocks noChangeArrowheads="1"/>
          </p:cNvSpPr>
          <p:nvPr/>
        </p:nvSpPr>
        <p:spPr bwMode="auto">
          <a:xfrm>
            <a:off x="5837238" y="5291138"/>
            <a:ext cx="107950" cy="107950"/>
          </a:xfrm>
          <a:prstGeom prst="ellipse">
            <a:avLst/>
          </a:prstGeom>
          <a:solidFill>
            <a:schemeClr val="tx1"/>
          </a:solidFill>
          <a:ln w="9525">
            <a:noFill/>
            <a:round/>
            <a:headEnd/>
            <a:tailEnd/>
          </a:ln>
          <a:effectLst/>
        </p:spPr>
        <p:txBody>
          <a:bodyPr wrap="none" anchor="ctr"/>
          <a:lstStyle/>
          <a:p>
            <a:endParaRPr lang="zh-CN" alt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页脚占位符 3"/>
          <p:cNvSpPr>
            <a:spLocks noGrp="1"/>
          </p:cNvSpPr>
          <p:nvPr>
            <p:ph type="ftr" sz="quarter" idx="11"/>
          </p:nvPr>
        </p:nvSpPr>
        <p:spPr/>
        <p:txBody>
          <a:bodyPr/>
          <a:lstStyle/>
          <a:p>
            <a:fld id="{520FA931-C0DE-4382-A907-D73EC71B8B69}" type="slidenum">
              <a:rPr lang="en-US" altLang="zh-CN"/>
              <a:pPr/>
              <a:t>15</a:t>
            </a:fld>
            <a:r>
              <a:rPr lang="en-US" altLang="zh-CN"/>
              <a:t>/57</a:t>
            </a:r>
          </a:p>
        </p:txBody>
      </p:sp>
      <p:sp>
        <p:nvSpPr>
          <p:cNvPr id="399362" name="Line 2"/>
          <p:cNvSpPr>
            <a:spLocks noChangeShapeType="1"/>
          </p:cNvSpPr>
          <p:nvPr/>
        </p:nvSpPr>
        <p:spPr bwMode="auto">
          <a:xfrm>
            <a:off x="249238" y="2206625"/>
            <a:ext cx="8583612" cy="0"/>
          </a:xfrm>
          <a:prstGeom prst="line">
            <a:avLst/>
          </a:prstGeom>
          <a:noFill/>
          <a:ln w="38100">
            <a:solidFill>
              <a:schemeClr val="tx1"/>
            </a:solidFill>
            <a:round/>
            <a:headEnd/>
            <a:tailEnd type="triangle" w="med" len="med"/>
          </a:ln>
          <a:effectLst/>
        </p:spPr>
        <p:txBody>
          <a:bodyPr/>
          <a:lstStyle/>
          <a:p>
            <a:endParaRPr lang="zh-CN" altLang="en-US"/>
          </a:p>
        </p:txBody>
      </p:sp>
      <p:sp>
        <p:nvSpPr>
          <p:cNvPr id="399363" name="Line 3"/>
          <p:cNvSpPr>
            <a:spLocks noChangeShapeType="1"/>
          </p:cNvSpPr>
          <p:nvPr/>
        </p:nvSpPr>
        <p:spPr bwMode="auto">
          <a:xfrm flipV="1">
            <a:off x="3706813" y="217488"/>
            <a:ext cx="0" cy="2420937"/>
          </a:xfrm>
          <a:prstGeom prst="line">
            <a:avLst/>
          </a:prstGeom>
          <a:noFill/>
          <a:ln w="38100">
            <a:solidFill>
              <a:schemeClr val="tx1"/>
            </a:solidFill>
            <a:round/>
            <a:headEnd/>
            <a:tailEnd type="triangle" w="med" len="med"/>
          </a:ln>
          <a:effectLst/>
        </p:spPr>
        <p:txBody>
          <a:bodyPr/>
          <a:lstStyle/>
          <a:p>
            <a:endParaRPr lang="zh-CN" altLang="en-US"/>
          </a:p>
        </p:txBody>
      </p:sp>
      <p:sp>
        <p:nvSpPr>
          <p:cNvPr id="399364" name="Rectangle 4" descr="瓦形"/>
          <p:cNvSpPr>
            <a:spLocks noChangeArrowheads="1"/>
          </p:cNvSpPr>
          <p:nvPr/>
        </p:nvSpPr>
        <p:spPr bwMode="auto">
          <a:xfrm>
            <a:off x="3706813" y="763588"/>
            <a:ext cx="2860675" cy="1439862"/>
          </a:xfrm>
          <a:prstGeom prst="rect">
            <a:avLst/>
          </a:prstGeom>
          <a:pattFill prst="shingle">
            <a:fgClr>
              <a:srgbClr val="9999FF"/>
            </a:fgClr>
            <a:bgClr>
              <a:schemeClr val="bg1"/>
            </a:bgClr>
          </a:pattFill>
          <a:ln w="38100">
            <a:solidFill>
              <a:schemeClr val="accent2"/>
            </a:solidFill>
            <a:miter lim="800000"/>
            <a:headEnd/>
            <a:tailEnd/>
          </a:ln>
          <a:effectLst/>
        </p:spPr>
        <p:txBody>
          <a:bodyPr wrap="none" anchor="ctr"/>
          <a:lstStyle/>
          <a:p>
            <a:pPr algn="ctr"/>
            <a:endParaRPr kumimoji="0" lang="zh-CN" altLang="zh-CN" sz="1800">
              <a:latin typeface="Arial" charset="0"/>
            </a:endParaRPr>
          </a:p>
        </p:txBody>
      </p:sp>
      <p:sp>
        <p:nvSpPr>
          <p:cNvPr id="399365" name="Oval 5"/>
          <p:cNvSpPr>
            <a:spLocks noChangeArrowheads="1"/>
          </p:cNvSpPr>
          <p:nvPr/>
        </p:nvSpPr>
        <p:spPr bwMode="auto">
          <a:xfrm>
            <a:off x="5083175" y="2146300"/>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399366" name="Oval 6"/>
          <p:cNvSpPr>
            <a:spLocks noChangeArrowheads="1"/>
          </p:cNvSpPr>
          <p:nvPr/>
        </p:nvSpPr>
        <p:spPr bwMode="auto">
          <a:xfrm>
            <a:off x="2917825" y="2146300"/>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399367" name="Oval 7"/>
          <p:cNvSpPr>
            <a:spLocks noChangeArrowheads="1"/>
          </p:cNvSpPr>
          <p:nvPr/>
        </p:nvSpPr>
        <p:spPr bwMode="auto">
          <a:xfrm>
            <a:off x="3656013" y="2146300"/>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399368" name="Oval 8"/>
          <p:cNvSpPr>
            <a:spLocks noChangeArrowheads="1"/>
          </p:cNvSpPr>
          <p:nvPr/>
        </p:nvSpPr>
        <p:spPr bwMode="auto">
          <a:xfrm>
            <a:off x="2181225" y="2146300"/>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399369" name="Text Box 9"/>
          <p:cNvSpPr txBox="1">
            <a:spLocks noChangeArrowheads="1"/>
          </p:cNvSpPr>
          <p:nvPr/>
        </p:nvSpPr>
        <p:spPr bwMode="auto">
          <a:xfrm>
            <a:off x="8621713" y="2098675"/>
            <a:ext cx="312737" cy="457200"/>
          </a:xfrm>
          <a:prstGeom prst="rect">
            <a:avLst/>
          </a:prstGeom>
          <a:noFill/>
          <a:ln w="9525" algn="ctr">
            <a:noFill/>
            <a:miter lim="800000"/>
            <a:headEnd/>
            <a:tailEnd/>
          </a:ln>
          <a:effectLst/>
        </p:spPr>
        <p:txBody>
          <a:bodyPr>
            <a:spAutoFit/>
          </a:bodyPr>
          <a:lstStyle/>
          <a:p>
            <a:r>
              <a:rPr kumimoji="0" lang="en-US" altLang="zh-CN" sz="2400"/>
              <a:t>x</a:t>
            </a:r>
          </a:p>
        </p:txBody>
      </p:sp>
      <p:sp>
        <p:nvSpPr>
          <p:cNvPr id="399370" name="Text Box 10"/>
          <p:cNvSpPr txBox="1">
            <a:spLocks noChangeArrowheads="1"/>
          </p:cNvSpPr>
          <p:nvPr/>
        </p:nvSpPr>
        <p:spPr bwMode="auto">
          <a:xfrm>
            <a:off x="3684588" y="758825"/>
            <a:ext cx="1997075" cy="457200"/>
          </a:xfrm>
          <a:prstGeom prst="rect">
            <a:avLst/>
          </a:prstGeom>
          <a:noFill/>
          <a:ln w="9525">
            <a:noFill/>
            <a:miter lim="800000"/>
            <a:headEnd/>
            <a:tailEnd/>
          </a:ln>
          <a:effectLst/>
        </p:spPr>
        <p:txBody>
          <a:bodyPr>
            <a:spAutoFit/>
          </a:bodyPr>
          <a:lstStyle/>
          <a:p>
            <a:r>
              <a:rPr kumimoji="0" lang="en-US" altLang="zh-CN" sz="2400" i="1"/>
              <a:t>h(x)=rect(     )</a:t>
            </a:r>
          </a:p>
        </p:txBody>
      </p:sp>
      <p:sp>
        <p:nvSpPr>
          <p:cNvPr id="399371" name="Text Box 11"/>
          <p:cNvSpPr txBox="1">
            <a:spLocks noChangeArrowheads="1"/>
          </p:cNvSpPr>
          <p:nvPr/>
        </p:nvSpPr>
        <p:spPr bwMode="auto">
          <a:xfrm>
            <a:off x="3648075" y="2263775"/>
            <a:ext cx="325438" cy="396875"/>
          </a:xfrm>
          <a:prstGeom prst="rect">
            <a:avLst/>
          </a:prstGeom>
          <a:noFill/>
          <a:ln w="9525">
            <a:noFill/>
            <a:miter lim="800000"/>
            <a:headEnd/>
            <a:tailEnd/>
          </a:ln>
          <a:effectLst/>
        </p:spPr>
        <p:txBody>
          <a:bodyPr wrap="none">
            <a:spAutoFit/>
          </a:bodyPr>
          <a:lstStyle/>
          <a:p>
            <a:r>
              <a:rPr kumimoji="0" lang="en-US" altLang="zh-CN" sz="2000">
                <a:latin typeface="Arial" charset="0"/>
              </a:rPr>
              <a:t>0</a:t>
            </a:r>
          </a:p>
        </p:txBody>
      </p:sp>
      <p:sp>
        <p:nvSpPr>
          <p:cNvPr id="399372" name="Text Box 12"/>
          <p:cNvSpPr txBox="1">
            <a:spLocks noChangeArrowheads="1"/>
          </p:cNvSpPr>
          <p:nvPr/>
        </p:nvSpPr>
        <p:spPr bwMode="auto">
          <a:xfrm>
            <a:off x="4999038" y="2263775"/>
            <a:ext cx="325437" cy="396875"/>
          </a:xfrm>
          <a:prstGeom prst="rect">
            <a:avLst/>
          </a:prstGeom>
          <a:noFill/>
          <a:ln w="9525" algn="ctr">
            <a:noFill/>
            <a:miter lim="800000"/>
            <a:headEnd/>
            <a:tailEnd/>
          </a:ln>
          <a:effectLst/>
        </p:spPr>
        <p:txBody>
          <a:bodyPr wrap="none">
            <a:spAutoFit/>
          </a:bodyPr>
          <a:lstStyle/>
          <a:p>
            <a:r>
              <a:rPr kumimoji="0" lang="en-US" altLang="zh-CN" sz="2000">
                <a:latin typeface="Arial" charset="0"/>
              </a:rPr>
              <a:t>1</a:t>
            </a:r>
          </a:p>
        </p:txBody>
      </p:sp>
      <p:sp>
        <p:nvSpPr>
          <p:cNvPr id="399373" name="Text Box 13"/>
          <p:cNvSpPr txBox="1">
            <a:spLocks noChangeArrowheads="1"/>
          </p:cNvSpPr>
          <p:nvPr/>
        </p:nvSpPr>
        <p:spPr bwMode="auto">
          <a:xfrm>
            <a:off x="1981200" y="2263775"/>
            <a:ext cx="409575" cy="396875"/>
          </a:xfrm>
          <a:prstGeom prst="rect">
            <a:avLst/>
          </a:prstGeom>
          <a:noFill/>
          <a:ln w="9525" algn="ctr">
            <a:noFill/>
            <a:miter lim="800000"/>
            <a:headEnd/>
            <a:tailEnd/>
          </a:ln>
          <a:effectLst/>
        </p:spPr>
        <p:txBody>
          <a:bodyPr wrap="none">
            <a:spAutoFit/>
          </a:bodyPr>
          <a:lstStyle/>
          <a:p>
            <a:r>
              <a:rPr kumimoji="0" lang="en-US" altLang="zh-CN" sz="2000">
                <a:latin typeface="Arial" charset="0"/>
              </a:rPr>
              <a:t>-1</a:t>
            </a:r>
          </a:p>
        </p:txBody>
      </p:sp>
      <p:graphicFrame>
        <p:nvGraphicFramePr>
          <p:cNvPr id="399374" name="Object 14"/>
          <p:cNvGraphicFramePr>
            <a:graphicFrameLocks noChangeAspect="1"/>
          </p:cNvGraphicFramePr>
          <p:nvPr/>
        </p:nvGraphicFramePr>
        <p:xfrm>
          <a:off x="5751513" y="2193925"/>
          <a:ext cx="276225" cy="500063"/>
        </p:xfrm>
        <a:graphic>
          <a:graphicData uri="http://schemas.openxmlformats.org/presentationml/2006/ole">
            <mc:AlternateContent xmlns:mc="http://schemas.openxmlformats.org/markup-compatibility/2006">
              <mc:Choice xmlns:v="urn:schemas-microsoft-com:vml" Requires="v">
                <p:oleObj spid="_x0000_s11290" name="公式" r:id="rId3" imgW="126720" imgH="228600" progId="">
                  <p:embed/>
                </p:oleObj>
              </mc:Choice>
              <mc:Fallback>
                <p:oleObj name="公式" r:id="rId3" imgW="126720" imgH="2286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1513" y="2193925"/>
                        <a:ext cx="276225" cy="50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375" name="Object 15"/>
          <p:cNvGraphicFramePr>
            <a:graphicFrameLocks noChangeAspect="1"/>
          </p:cNvGraphicFramePr>
          <p:nvPr/>
        </p:nvGraphicFramePr>
        <p:xfrm>
          <a:off x="7242175" y="2201863"/>
          <a:ext cx="274638" cy="495300"/>
        </p:xfrm>
        <a:graphic>
          <a:graphicData uri="http://schemas.openxmlformats.org/presentationml/2006/ole">
            <mc:AlternateContent xmlns:mc="http://schemas.openxmlformats.org/markup-compatibility/2006">
              <mc:Choice xmlns:v="urn:schemas-microsoft-com:vml" Requires="v">
                <p:oleObj spid="_x0000_s11291" name="公式" r:id="rId5" imgW="126720" imgH="228600" progId="">
                  <p:embed/>
                </p:oleObj>
              </mc:Choice>
              <mc:Fallback>
                <p:oleObj name="公式" r:id="rId5" imgW="126720" imgH="2286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2175" y="2201863"/>
                        <a:ext cx="274638"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376" name="Object 16"/>
          <p:cNvGraphicFramePr>
            <a:graphicFrameLocks noChangeAspect="1"/>
          </p:cNvGraphicFramePr>
          <p:nvPr/>
        </p:nvGraphicFramePr>
        <p:xfrm>
          <a:off x="4313238" y="2235200"/>
          <a:ext cx="261937" cy="444500"/>
        </p:xfrm>
        <a:graphic>
          <a:graphicData uri="http://schemas.openxmlformats.org/presentationml/2006/ole">
            <mc:AlternateContent xmlns:mc="http://schemas.openxmlformats.org/markup-compatibility/2006">
              <mc:Choice xmlns:v="urn:schemas-microsoft-com:vml" Requires="v">
                <p:oleObj spid="_x0000_s11292" name="公式" r:id="rId7" imgW="126720" imgH="215640" progId="">
                  <p:embed/>
                </p:oleObj>
              </mc:Choice>
              <mc:Fallback>
                <p:oleObj name="公式" r:id="rId7" imgW="126720" imgH="21564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13238" y="2235200"/>
                        <a:ext cx="261937"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377" name="Object 17"/>
          <p:cNvGraphicFramePr>
            <a:graphicFrameLocks noChangeAspect="1"/>
          </p:cNvGraphicFramePr>
          <p:nvPr/>
        </p:nvGraphicFramePr>
        <p:xfrm>
          <a:off x="2846388" y="2212975"/>
          <a:ext cx="261937" cy="444500"/>
        </p:xfrm>
        <a:graphic>
          <a:graphicData uri="http://schemas.openxmlformats.org/presentationml/2006/ole">
            <mc:AlternateContent xmlns:mc="http://schemas.openxmlformats.org/markup-compatibility/2006">
              <mc:Choice xmlns:v="urn:schemas-microsoft-com:vml" Requires="v">
                <p:oleObj spid="_x0000_s11293" name="公式" r:id="rId9" imgW="126720" imgH="215640" progId="">
                  <p:embed/>
                </p:oleObj>
              </mc:Choice>
              <mc:Fallback>
                <p:oleObj name="公式" r:id="rId9" imgW="126720" imgH="215640" progId="">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6388" y="2212975"/>
                        <a:ext cx="261937"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378" name="Text Box 18"/>
          <p:cNvSpPr txBox="1">
            <a:spLocks noChangeArrowheads="1"/>
          </p:cNvSpPr>
          <p:nvPr/>
        </p:nvSpPr>
        <p:spPr bwMode="auto">
          <a:xfrm>
            <a:off x="2711450" y="2212975"/>
            <a:ext cx="268288" cy="396875"/>
          </a:xfrm>
          <a:prstGeom prst="rect">
            <a:avLst/>
          </a:prstGeom>
          <a:noFill/>
          <a:ln w="9525" algn="ctr">
            <a:noFill/>
            <a:miter lim="800000"/>
            <a:headEnd/>
            <a:tailEnd/>
          </a:ln>
          <a:effectLst/>
        </p:spPr>
        <p:txBody>
          <a:bodyPr wrap="none">
            <a:spAutoFit/>
          </a:bodyPr>
          <a:lstStyle/>
          <a:p>
            <a:r>
              <a:rPr kumimoji="0" lang="en-US" altLang="zh-CN" sz="2000">
                <a:latin typeface="Arial" charset="0"/>
              </a:rPr>
              <a:t>-</a:t>
            </a:r>
          </a:p>
        </p:txBody>
      </p:sp>
      <p:sp>
        <p:nvSpPr>
          <p:cNvPr id="399379" name="Oval 19"/>
          <p:cNvSpPr>
            <a:spLocks noChangeArrowheads="1"/>
          </p:cNvSpPr>
          <p:nvPr/>
        </p:nvSpPr>
        <p:spPr bwMode="auto">
          <a:xfrm>
            <a:off x="6523038" y="2146300"/>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399380" name="Text Box 20"/>
          <p:cNvSpPr txBox="1">
            <a:spLocks noChangeArrowheads="1"/>
          </p:cNvSpPr>
          <p:nvPr/>
        </p:nvSpPr>
        <p:spPr bwMode="auto">
          <a:xfrm>
            <a:off x="6475413" y="2276475"/>
            <a:ext cx="325437" cy="396875"/>
          </a:xfrm>
          <a:prstGeom prst="rect">
            <a:avLst/>
          </a:prstGeom>
          <a:noFill/>
          <a:ln w="9525" algn="ctr">
            <a:noFill/>
            <a:miter lim="800000"/>
            <a:headEnd/>
            <a:tailEnd/>
          </a:ln>
          <a:effectLst/>
        </p:spPr>
        <p:txBody>
          <a:bodyPr wrap="none">
            <a:spAutoFit/>
          </a:bodyPr>
          <a:lstStyle/>
          <a:p>
            <a:r>
              <a:rPr kumimoji="0" lang="en-US" altLang="zh-CN" sz="2000">
                <a:latin typeface="Arial" charset="0"/>
              </a:rPr>
              <a:t>2</a:t>
            </a:r>
          </a:p>
        </p:txBody>
      </p:sp>
      <p:sp>
        <p:nvSpPr>
          <p:cNvPr id="399381" name="Oval 21"/>
          <p:cNvSpPr>
            <a:spLocks noChangeArrowheads="1"/>
          </p:cNvSpPr>
          <p:nvPr/>
        </p:nvSpPr>
        <p:spPr bwMode="auto">
          <a:xfrm>
            <a:off x="7232650" y="2146300"/>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399382" name="Text Box 22"/>
          <p:cNvSpPr txBox="1">
            <a:spLocks noChangeArrowheads="1"/>
          </p:cNvSpPr>
          <p:nvPr/>
        </p:nvSpPr>
        <p:spPr bwMode="auto">
          <a:xfrm>
            <a:off x="4956175" y="742950"/>
            <a:ext cx="539750" cy="366713"/>
          </a:xfrm>
          <a:prstGeom prst="rect">
            <a:avLst/>
          </a:prstGeom>
          <a:noFill/>
          <a:ln w="9525">
            <a:noFill/>
            <a:miter lim="800000"/>
            <a:headEnd/>
            <a:tailEnd/>
          </a:ln>
          <a:effectLst/>
        </p:spPr>
        <p:txBody>
          <a:bodyPr wrap="none">
            <a:spAutoFit/>
          </a:bodyPr>
          <a:lstStyle/>
          <a:p>
            <a:r>
              <a:rPr kumimoji="0" lang="en-US" altLang="zh-CN" sz="1800">
                <a:latin typeface="Arial" charset="0"/>
              </a:rPr>
              <a:t>X-1</a:t>
            </a:r>
          </a:p>
        </p:txBody>
      </p:sp>
      <p:sp>
        <p:nvSpPr>
          <p:cNvPr id="399383" name="Line 23"/>
          <p:cNvSpPr>
            <a:spLocks noChangeShapeType="1"/>
          </p:cNvSpPr>
          <p:nvPr/>
        </p:nvSpPr>
        <p:spPr bwMode="auto">
          <a:xfrm>
            <a:off x="5006975" y="1035050"/>
            <a:ext cx="428625" cy="0"/>
          </a:xfrm>
          <a:prstGeom prst="line">
            <a:avLst/>
          </a:prstGeom>
          <a:noFill/>
          <a:ln w="9525">
            <a:solidFill>
              <a:schemeClr val="tx1"/>
            </a:solidFill>
            <a:round/>
            <a:headEnd/>
            <a:tailEnd/>
          </a:ln>
          <a:effectLst/>
        </p:spPr>
        <p:txBody>
          <a:bodyPr/>
          <a:lstStyle/>
          <a:p>
            <a:endParaRPr lang="zh-CN" altLang="en-US"/>
          </a:p>
        </p:txBody>
      </p:sp>
      <p:sp>
        <p:nvSpPr>
          <p:cNvPr id="399384" name="Text Box 24"/>
          <p:cNvSpPr txBox="1">
            <a:spLocks noChangeArrowheads="1"/>
          </p:cNvSpPr>
          <p:nvPr/>
        </p:nvSpPr>
        <p:spPr bwMode="auto">
          <a:xfrm>
            <a:off x="5067300" y="973138"/>
            <a:ext cx="311150" cy="366712"/>
          </a:xfrm>
          <a:prstGeom prst="rect">
            <a:avLst/>
          </a:prstGeom>
          <a:noFill/>
          <a:ln w="9525">
            <a:noFill/>
            <a:miter lim="800000"/>
            <a:headEnd/>
            <a:tailEnd/>
          </a:ln>
          <a:effectLst/>
        </p:spPr>
        <p:txBody>
          <a:bodyPr wrap="none">
            <a:spAutoFit/>
          </a:bodyPr>
          <a:lstStyle/>
          <a:p>
            <a:r>
              <a:rPr kumimoji="0" lang="en-US" altLang="zh-CN" sz="1800">
                <a:latin typeface="Arial" charset="0"/>
              </a:rPr>
              <a:t>2</a:t>
            </a:r>
          </a:p>
        </p:txBody>
      </p:sp>
      <p:sp>
        <p:nvSpPr>
          <p:cNvPr id="399385" name="Oval 25"/>
          <p:cNvSpPr>
            <a:spLocks noChangeArrowheads="1"/>
          </p:cNvSpPr>
          <p:nvPr/>
        </p:nvSpPr>
        <p:spPr bwMode="auto">
          <a:xfrm>
            <a:off x="4373563" y="2146300"/>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399386" name="Oval 26"/>
          <p:cNvSpPr>
            <a:spLocks noChangeArrowheads="1"/>
          </p:cNvSpPr>
          <p:nvPr/>
        </p:nvSpPr>
        <p:spPr bwMode="auto">
          <a:xfrm>
            <a:off x="5808663" y="2146300"/>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399387" name="Line 27"/>
          <p:cNvSpPr>
            <a:spLocks noChangeShapeType="1"/>
          </p:cNvSpPr>
          <p:nvPr/>
        </p:nvSpPr>
        <p:spPr bwMode="auto">
          <a:xfrm>
            <a:off x="249238" y="5300663"/>
            <a:ext cx="8602662" cy="0"/>
          </a:xfrm>
          <a:prstGeom prst="line">
            <a:avLst/>
          </a:prstGeom>
          <a:noFill/>
          <a:ln w="38100">
            <a:solidFill>
              <a:schemeClr val="tx1"/>
            </a:solidFill>
            <a:round/>
            <a:headEnd/>
            <a:tailEnd type="triangle" w="med" len="med"/>
          </a:ln>
          <a:effectLst/>
        </p:spPr>
        <p:txBody>
          <a:bodyPr/>
          <a:lstStyle/>
          <a:p>
            <a:endParaRPr lang="zh-CN" altLang="en-US"/>
          </a:p>
        </p:txBody>
      </p:sp>
      <p:sp>
        <p:nvSpPr>
          <p:cNvPr id="399388" name="Line 28"/>
          <p:cNvSpPr>
            <a:spLocks noChangeShapeType="1"/>
          </p:cNvSpPr>
          <p:nvPr/>
        </p:nvSpPr>
        <p:spPr bwMode="auto">
          <a:xfrm flipV="1">
            <a:off x="3706813" y="3311525"/>
            <a:ext cx="0" cy="2997200"/>
          </a:xfrm>
          <a:prstGeom prst="line">
            <a:avLst/>
          </a:prstGeom>
          <a:noFill/>
          <a:ln w="38100">
            <a:solidFill>
              <a:schemeClr val="tx1"/>
            </a:solidFill>
            <a:round/>
            <a:headEnd/>
            <a:tailEnd type="triangle" w="med" len="med"/>
          </a:ln>
          <a:effectLst/>
        </p:spPr>
        <p:txBody>
          <a:bodyPr/>
          <a:lstStyle/>
          <a:p>
            <a:endParaRPr lang="zh-CN" altLang="en-US"/>
          </a:p>
        </p:txBody>
      </p:sp>
      <p:sp>
        <p:nvSpPr>
          <p:cNvPr id="399389" name="Text Box 29"/>
          <p:cNvSpPr txBox="1">
            <a:spLocks noChangeArrowheads="1"/>
          </p:cNvSpPr>
          <p:nvPr/>
        </p:nvSpPr>
        <p:spPr bwMode="auto">
          <a:xfrm>
            <a:off x="3662363" y="5432425"/>
            <a:ext cx="325437" cy="396875"/>
          </a:xfrm>
          <a:prstGeom prst="rect">
            <a:avLst/>
          </a:prstGeom>
          <a:noFill/>
          <a:ln w="9525">
            <a:noFill/>
            <a:miter lim="800000"/>
            <a:headEnd/>
            <a:tailEnd/>
          </a:ln>
          <a:effectLst/>
        </p:spPr>
        <p:txBody>
          <a:bodyPr wrap="none">
            <a:spAutoFit/>
          </a:bodyPr>
          <a:lstStyle/>
          <a:p>
            <a:r>
              <a:rPr kumimoji="0" lang="en-US" altLang="zh-CN" sz="2000">
                <a:latin typeface="Arial" charset="0"/>
              </a:rPr>
              <a:t>0</a:t>
            </a:r>
          </a:p>
        </p:txBody>
      </p:sp>
      <p:sp>
        <p:nvSpPr>
          <p:cNvPr id="399390" name="Text Box 30"/>
          <p:cNvSpPr txBox="1">
            <a:spLocks noChangeArrowheads="1"/>
          </p:cNvSpPr>
          <p:nvPr/>
        </p:nvSpPr>
        <p:spPr bwMode="auto">
          <a:xfrm>
            <a:off x="4972050" y="5432425"/>
            <a:ext cx="325438" cy="396875"/>
          </a:xfrm>
          <a:prstGeom prst="rect">
            <a:avLst/>
          </a:prstGeom>
          <a:noFill/>
          <a:ln w="9525" algn="ctr">
            <a:noFill/>
            <a:miter lim="800000"/>
            <a:headEnd/>
            <a:tailEnd/>
          </a:ln>
          <a:effectLst/>
        </p:spPr>
        <p:txBody>
          <a:bodyPr wrap="none">
            <a:spAutoFit/>
          </a:bodyPr>
          <a:lstStyle/>
          <a:p>
            <a:r>
              <a:rPr kumimoji="0" lang="en-US" altLang="zh-CN" sz="2000">
                <a:latin typeface="Arial" charset="0"/>
              </a:rPr>
              <a:t>1</a:t>
            </a:r>
          </a:p>
        </p:txBody>
      </p:sp>
      <p:sp>
        <p:nvSpPr>
          <p:cNvPr id="399391" name="Oval 31"/>
          <p:cNvSpPr>
            <a:spLocks noChangeArrowheads="1"/>
          </p:cNvSpPr>
          <p:nvPr/>
        </p:nvSpPr>
        <p:spPr bwMode="auto">
          <a:xfrm>
            <a:off x="5087938" y="5241925"/>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399392" name="Oval 32"/>
          <p:cNvSpPr>
            <a:spLocks noChangeArrowheads="1"/>
          </p:cNvSpPr>
          <p:nvPr/>
        </p:nvSpPr>
        <p:spPr bwMode="auto">
          <a:xfrm>
            <a:off x="2913063" y="5241925"/>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399393" name="Oval 33"/>
          <p:cNvSpPr>
            <a:spLocks noChangeArrowheads="1"/>
          </p:cNvSpPr>
          <p:nvPr/>
        </p:nvSpPr>
        <p:spPr bwMode="auto">
          <a:xfrm>
            <a:off x="3651250" y="5241925"/>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399394" name="Oval 34"/>
          <p:cNvSpPr>
            <a:spLocks noChangeArrowheads="1"/>
          </p:cNvSpPr>
          <p:nvPr/>
        </p:nvSpPr>
        <p:spPr bwMode="auto">
          <a:xfrm>
            <a:off x="2176463" y="5237163"/>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399395" name="Text Box 35"/>
          <p:cNvSpPr txBox="1">
            <a:spLocks noChangeArrowheads="1"/>
          </p:cNvSpPr>
          <p:nvPr/>
        </p:nvSpPr>
        <p:spPr bwMode="auto">
          <a:xfrm>
            <a:off x="1995488" y="5432425"/>
            <a:ext cx="409575" cy="396875"/>
          </a:xfrm>
          <a:prstGeom prst="rect">
            <a:avLst/>
          </a:prstGeom>
          <a:noFill/>
          <a:ln w="9525" algn="ctr">
            <a:noFill/>
            <a:miter lim="800000"/>
            <a:headEnd/>
            <a:tailEnd/>
          </a:ln>
          <a:effectLst/>
        </p:spPr>
        <p:txBody>
          <a:bodyPr wrap="none">
            <a:spAutoFit/>
          </a:bodyPr>
          <a:lstStyle/>
          <a:p>
            <a:r>
              <a:rPr kumimoji="0" lang="en-US" altLang="zh-CN" sz="2000">
                <a:latin typeface="Arial" charset="0"/>
              </a:rPr>
              <a:t>-1</a:t>
            </a:r>
          </a:p>
        </p:txBody>
      </p:sp>
      <p:sp>
        <p:nvSpPr>
          <p:cNvPr id="399396" name="Rectangle 36"/>
          <p:cNvSpPr>
            <a:spLocks noChangeArrowheads="1"/>
          </p:cNvSpPr>
          <p:nvPr/>
        </p:nvSpPr>
        <p:spPr bwMode="auto">
          <a:xfrm>
            <a:off x="247650" y="5278438"/>
            <a:ext cx="1951038" cy="36512"/>
          </a:xfrm>
          <a:prstGeom prst="rect">
            <a:avLst/>
          </a:prstGeom>
          <a:solidFill>
            <a:srgbClr val="FF3300"/>
          </a:solidFill>
          <a:ln w="9525">
            <a:solidFill>
              <a:srgbClr val="FF3300"/>
            </a:solidFill>
            <a:miter lim="800000"/>
            <a:headEnd/>
            <a:tailEnd/>
          </a:ln>
          <a:effectLst/>
        </p:spPr>
        <p:txBody>
          <a:bodyPr wrap="none" anchor="ctr"/>
          <a:lstStyle/>
          <a:p>
            <a:endParaRPr lang="zh-CN" altLang="en-US"/>
          </a:p>
        </p:txBody>
      </p:sp>
      <p:sp>
        <p:nvSpPr>
          <p:cNvPr id="399397" name="Oval 37"/>
          <p:cNvSpPr>
            <a:spLocks noChangeArrowheads="1"/>
          </p:cNvSpPr>
          <p:nvPr/>
        </p:nvSpPr>
        <p:spPr bwMode="auto">
          <a:xfrm>
            <a:off x="2178050" y="5238750"/>
            <a:ext cx="107950" cy="107950"/>
          </a:xfrm>
          <a:prstGeom prst="ellipse">
            <a:avLst/>
          </a:prstGeom>
          <a:solidFill>
            <a:srgbClr val="FF3300"/>
          </a:solidFill>
          <a:ln w="9525">
            <a:noFill/>
            <a:round/>
            <a:headEnd/>
            <a:tailEnd/>
          </a:ln>
          <a:effectLst/>
        </p:spPr>
        <p:txBody>
          <a:bodyPr wrap="none" anchor="ctr"/>
          <a:lstStyle/>
          <a:p>
            <a:endParaRPr lang="zh-CN" altLang="en-US"/>
          </a:p>
        </p:txBody>
      </p:sp>
      <p:sp>
        <p:nvSpPr>
          <p:cNvPr id="399398" name="Rectangle 38"/>
          <p:cNvSpPr>
            <a:spLocks noChangeArrowheads="1"/>
          </p:cNvSpPr>
          <p:nvPr/>
        </p:nvSpPr>
        <p:spPr bwMode="auto">
          <a:xfrm>
            <a:off x="2260600" y="5278438"/>
            <a:ext cx="676275" cy="36512"/>
          </a:xfrm>
          <a:prstGeom prst="rect">
            <a:avLst/>
          </a:prstGeom>
          <a:solidFill>
            <a:srgbClr val="FF3300"/>
          </a:solidFill>
          <a:ln w="9525">
            <a:solidFill>
              <a:srgbClr val="FF3300"/>
            </a:solidFill>
            <a:miter lim="800000"/>
            <a:headEnd/>
            <a:tailEnd/>
          </a:ln>
          <a:effectLst/>
        </p:spPr>
        <p:txBody>
          <a:bodyPr wrap="none" anchor="ctr"/>
          <a:lstStyle/>
          <a:p>
            <a:endParaRPr lang="zh-CN" altLang="en-US"/>
          </a:p>
        </p:txBody>
      </p:sp>
      <p:sp>
        <p:nvSpPr>
          <p:cNvPr id="399399" name="Oval 39"/>
          <p:cNvSpPr>
            <a:spLocks noChangeArrowheads="1"/>
          </p:cNvSpPr>
          <p:nvPr/>
        </p:nvSpPr>
        <p:spPr bwMode="auto">
          <a:xfrm>
            <a:off x="2911475" y="5243513"/>
            <a:ext cx="107950" cy="107950"/>
          </a:xfrm>
          <a:prstGeom prst="ellipse">
            <a:avLst/>
          </a:prstGeom>
          <a:solidFill>
            <a:srgbClr val="FF3300"/>
          </a:solidFill>
          <a:ln w="9525">
            <a:noFill/>
            <a:round/>
            <a:headEnd/>
            <a:tailEnd/>
          </a:ln>
          <a:effectLst/>
        </p:spPr>
        <p:txBody>
          <a:bodyPr wrap="none" anchor="ctr"/>
          <a:lstStyle/>
          <a:p>
            <a:endParaRPr lang="zh-CN" altLang="en-US"/>
          </a:p>
        </p:txBody>
      </p:sp>
      <p:sp>
        <p:nvSpPr>
          <p:cNvPr id="399400" name="Rectangle 40"/>
          <p:cNvSpPr>
            <a:spLocks noChangeArrowheads="1"/>
          </p:cNvSpPr>
          <p:nvPr/>
        </p:nvSpPr>
        <p:spPr bwMode="auto">
          <a:xfrm rot="18960000">
            <a:off x="2713038" y="4560888"/>
            <a:ext cx="1997075" cy="36512"/>
          </a:xfrm>
          <a:prstGeom prst="rect">
            <a:avLst/>
          </a:prstGeom>
          <a:solidFill>
            <a:srgbClr val="FF3300"/>
          </a:solidFill>
          <a:ln w="9525">
            <a:solidFill>
              <a:srgbClr val="FF3300"/>
            </a:solidFill>
            <a:miter lim="800000"/>
            <a:headEnd/>
            <a:tailEnd/>
          </a:ln>
          <a:effectLst/>
        </p:spPr>
        <p:txBody>
          <a:bodyPr wrap="none" anchor="ctr"/>
          <a:lstStyle/>
          <a:p>
            <a:endParaRPr lang="zh-CN" altLang="en-US"/>
          </a:p>
        </p:txBody>
      </p:sp>
      <p:sp>
        <p:nvSpPr>
          <p:cNvPr id="399401" name="Oval 41"/>
          <p:cNvSpPr>
            <a:spLocks noChangeArrowheads="1"/>
          </p:cNvSpPr>
          <p:nvPr/>
        </p:nvSpPr>
        <p:spPr bwMode="auto">
          <a:xfrm>
            <a:off x="4379913" y="5241925"/>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399402" name="Oval 42"/>
          <p:cNvSpPr>
            <a:spLocks noChangeArrowheads="1"/>
          </p:cNvSpPr>
          <p:nvPr/>
        </p:nvSpPr>
        <p:spPr bwMode="auto">
          <a:xfrm>
            <a:off x="5808663" y="5241925"/>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399403" name="Oval 43"/>
          <p:cNvSpPr>
            <a:spLocks noChangeArrowheads="1"/>
          </p:cNvSpPr>
          <p:nvPr/>
        </p:nvSpPr>
        <p:spPr bwMode="auto">
          <a:xfrm>
            <a:off x="7237413" y="5241925"/>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399404" name="Rectangle 44"/>
          <p:cNvSpPr>
            <a:spLocks noChangeArrowheads="1"/>
          </p:cNvSpPr>
          <p:nvPr/>
        </p:nvSpPr>
        <p:spPr bwMode="auto">
          <a:xfrm>
            <a:off x="4475163" y="3857625"/>
            <a:ext cx="1360487" cy="36513"/>
          </a:xfrm>
          <a:prstGeom prst="rect">
            <a:avLst/>
          </a:prstGeom>
          <a:solidFill>
            <a:srgbClr val="FF3300"/>
          </a:solidFill>
          <a:ln w="9525">
            <a:solidFill>
              <a:srgbClr val="FF3300"/>
            </a:solidFill>
            <a:miter lim="800000"/>
            <a:headEnd/>
            <a:tailEnd/>
          </a:ln>
          <a:effectLst/>
        </p:spPr>
        <p:txBody>
          <a:bodyPr wrap="none" anchor="ctr"/>
          <a:lstStyle/>
          <a:p>
            <a:endParaRPr lang="zh-CN" altLang="en-US"/>
          </a:p>
        </p:txBody>
      </p:sp>
      <p:sp>
        <p:nvSpPr>
          <p:cNvPr id="399405" name="Rectangle 45"/>
          <p:cNvSpPr>
            <a:spLocks noChangeArrowheads="1"/>
          </p:cNvSpPr>
          <p:nvPr/>
        </p:nvSpPr>
        <p:spPr bwMode="auto">
          <a:xfrm rot="2700000">
            <a:off x="5599907" y="4564856"/>
            <a:ext cx="1962150" cy="36513"/>
          </a:xfrm>
          <a:prstGeom prst="rect">
            <a:avLst/>
          </a:prstGeom>
          <a:solidFill>
            <a:srgbClr val="FF3300"/>
          </a:solidFill>
          <a:ln w="9525">
            <a:solidFill>
              <a:srgbClr val="FF3300"/>
            </a:solidFill>
            <a:miter lim="800000"/>
            <a:headEnd/>
            <a:tailEnd/>
          </a:ln>
          <a:effectLst/>
        </p:spPr>
        <p:txBody>
          <a:bodyPr wrap="none" anchor="ctr"/>
          <a:lstStyle/>
          <a:p>
            <a:endParaRPr lang="zh-CN" altLang="en-US"/>
          </a:p>
        </p:txBody>
      </p:sp>
      <p:sp>
        <p:nvSpPr>
          <p:cNvPr id="399406" name="Oval 46"/>
          <p:cNvSpPr>
            <a:spLocks noChangeArrowheads="1"/>
          </p:cNvSpPr>
          <p:nvPr/>
        </p:nvSpPr>
        <p:spPr bwMode="auto">
          <a:xfrm>
            <a:off x="4381500" y="3821113"/>
            <a:ext cx="107950" cy="107950"/>
          </a:xfrm>
          <a:prstGeom prst="ellipse">
            <a:avLst/>
          </a:prstGeom>
          <a:solidFill>
            <a:srgbClr val="FF3300"/>
          </a:solidFill>
          <a:ln w="9525">
            <a:noFill/>
            <a:round/>
            <a:headEnd/>
            <a:tailEnd/>
          </a:ln>
          <a:effectLst/>
        </p:spPr>
        <p:txBody>
          <a:bodyPr wrap="none" anchor="ctr"/>
          <a:lstStyle/>
          <a:p>
            <a:endParaRPr lang="zh-CN" altLang="en-US"/>
          </a:p>
        </p:txBody>
      </p:sp>
      <p:sp>
        <p:nvSpPr>
          <p:cNvPr id="399407" name="Oval 47"/>
          <p:cNvSpPr>
            <a:spLocks noChangeArrowheads="1"/>
          </p:cNvSpPr>
          <p:nvPr/>
        </p:nvSpPr>
        <p:spPr bwMode="auto">
          <a:xfrm>
            <a:off x="5811838" y="3821113"/>
            <a:ext cx="107950" cy="107950"/>
          </a:xfrm>
          <a:prstGeom prst="ellipse">
            <a:avLst/>
          </a:prstGeom>
          <a:solidFill>
            <a:srgbClr val="FF3300"/>
          </a:solidFill>
          <a:ln w="9525">
            <a:noFill/>
            <a:round/>
            <a:headEnd/>
            <a:tailEnd/>
          </a:ln>
          <a:effectLst/>
        </p:spPr>
        <p:txBody>
          <a:bodyPr wrap="none" anchor="ctr"/>
          <a:lstStyle/>
          <a:p>
            <a:pPr algn="ctr"/>
            <a:endParaRPr kumimoji="0" lang="zh-CN" altLang="zh-CN" sz="1800" b="1">
              <a:latin typeface="Arial" charset="0"/>
            </a:endParaRPr>
          </a:p>
        </p:txBody>
      </p:sp>
      <p:sp>
        <p:nvSpPr>
          <p:cNvPr id="399408" name="Oval 48"/>
          <p:cNvSpPr>
            <a:spLocks noChangeArrowheads="1"/>
          </p:cNvSpPr>
          <p:nvPr/>
        </p:nvSpPr>
        <p:spPr bwMode="auto">
          <a:xfrm>
            <a:off x="7239000" y="5243513"/>
            <a:ext cx="107950" cy="107950"/>
          </a:xfrm>
          <a:prstGeom prst="ellipse">
            <a:avLst/>
          </a:prstGeom>
          <a:solidFill>
            <a:srgbClr val="FF3300"/>
          </a:solidFill>
          <a:ln w="9525">
            <a:noFill/>
            <a:round/>
            <a:headEnd/>
            <a:tailEnd/>
          </a:ln>
          <a:effectLst/>
        </p:spPr>
        <p:txBody>
          <a:bodyPr wrap="none" anchor="ctr"/>
          <a:lstStyle/>
          <a:p>
            <a:endParaRPr lang="zh-CN" altLang="en-US"/>
          </a:p>
        </p:txBody>
      </p:sp>
      <p:sp>
        <p:nvSpPr>
          <p:cNvPr id="399409" name="Rectangle 49"/>
          <p:cNvSpPr>
            <a:spLocks noChangeArrowheads="1"/>
          </p:cNvSpPr>
          <p:nvPr/>
        </p:nvSpPr>
        <p:spPr bwMode="auto">
          <a:xfrm>
            <a:off x="7337425" y="5286375"/>
            <a:ext cx="1403350" cy="36513"/>
          </a:xfrm>
          <a:prstGeom prst="rect">
            <a:avLst/>
          </a:prstGeom>
          <a:solidFill>
            <a:srgbClr val="FF3300"/>
          </a:solidFill>
          <a:ln w="9525">
            <a:solidFill>
              <a:srgbClr val="FF3300"/>
            </a:solidFill>
            <a:miter lim="800000"/>
            <a:headEnd/>
            <a:tailEnd/>
          </a:ln>
          <a:effectLst/>
        </p:spPr>
        <p:txBody>
          <a:bodyPr wrap="none" anchor="ctr"/>
          <a:lstStyle/>
          <a:p>
            <a:endParaRPr lang="zh-CN" altLang="en-US"/>
          </a:p>
        </p:txBody>
      </p:sp>
      <p:sp>
        <p:nvSpPr>
          <p:cNvPr id="399410" name="Oval 50"/>
          <p:cNvSpPr>
            <a:spLocks noChangeArrowheads="1"/>
          </p:cNvSpPr>
          <p:nvPr/>
        </p:nvSpPr>
        <p:spPr bwMode="auto">
          <a:xfrm>
            <a:off x="2176463" y="5243513"/>
            <a:ext cx="107950" cy="107950"/>
          </a:xfrm>
          <a:prstGeom prst="ellipse">
            <a:avLst/>
          </a:prstGeom>
          <a:solidFill>
            <a:srgbClr val="FF3300"/>
          </a:solidFill>
          <a:ln w="28575">
            <a:solidFill>
              <a:srgbClr val="FF0000"/>
            </a:solidFill>
            <a:round/>
            <a:headEnd/>
            <a:tailEnd/>
          </a:ln>
          <a:effectLst/>
        </p:spPr>
        <p:txBody>
          <a:bodyPr wrap="none" anchor="ctr"/>
          <a:lstStyle/>
          <a:p>
            <a:endParaRPr lang="zh-CN" altLang="en-US"/>
          </a:p>
        </p:txBody>
      </p:sp>
      <p:sp>
        <p:nvSpPr>
          <p:cNvPr id="399411" name="Oval 51"/>
          <p:cNvSpPr>
            <a:spLocks noChangeArrowheads="1"/>
          </p:cNvSpPr>
          <p:nvPr/>
        </p:nvSpPr>
        <p:spPr bwMode="auto">
          <a:xfrm>
            <a:off x="2911475" y="5243513"/>
            <a:ext cx="107950" cy="107950"/>
          </a:xfrm>
          <a:prstGeom prst="ellipse">
            <a:avLst/>
          </a:prstGeom>
          <a:solidFill>
            <a:srgbClr val="FF3300"/>
          </a:solidFill>
          <a:ln w="28575">
            <a:solidFill>
              <a:srgbClr val="FF0000"/>
            </a:solidFill>
            <a:round/>
            <a:headEnd/>
            <a:tailEnd/>
          </a:ln>
          <a:effectLst/>
        </p:spPr>
        <p:txBody>
          <a:bodyPr wrap="none" anchor="ctr"/>
          <a:lstStyle/>
          <a:p>
            <a:endParaRPr lang="zh-CN" altLang="en-US"/>
          </a:p>
        </p:txBody>
      </p:sp>
      <p:sp>
        <p:nvSpPr>
          <p:cNvPr id="399412" name="Oval 52"/>
          <p:cNvSpPr>
            <a:spLocks noChangeArrowheads="1"/>
          </p:cNvSpPr>
          <p:nvPr/>
        </p:nvSpPr>
        <p:spPr bwMode="auto">
          <a:xfrm>
            <a:off x="4383088" y="3825875"/>
            <a:ext cx="107950" cy="107950"/>
          </a:xfrm>
          <a:prstGeom prst="ellipse">
            <a:avLst/>
          </a:prstGeom>
          <a:solidFill>
            <a:srgbClr val="FF3300"/>
          </a:solidFill>
          <a:ln w="28575">
            <a:solidFill>
              <a:srgbClr val="FF0000"/>
            </a:solidFill>
            <a:round/>
            <a:headEnd/>
            <a:tailEnd/>
          </a:ln>
          <a:effectLst/>
        </p:spPr>
        <p:txBody>
          <a:bodyPr wrap="none" anchor="ctr"/>
          <a:lstStyle/>
          <a:p>
            <a:endParaRPr lang="zh-CN" altLang="en-US"/>
          </a:p>
        </p:txBody>
      </p:sp>
      <p:sp>
        <p:nvSpPr>
          <p:cNvPr id="399413" name="Oval 53"/>
          <p:cNvSpPr>
            <a:spLocks noChangeArrowheads="1"/>
          </p:cNvSpPr>
          <p:nvPr/>
        </p:nvSpPr>
        <p:spPr bwMode="auto">
          <a:xfrm>
            <a:off x="5803900" y="3817938"/>
            <a:ext cx="107950" cy="107950"/>
          </a:xfrm>
          <a:prstGeom prst="ellipse">
            <a:avLst/>
          </a:prstGeom>
          <a:solidFill>
            <a:srgbClr val="FF3300"/>
          </a:solidFill>
          <a:ln w="28575">
            <a:solidFill>
              <a:srgbClr val="FF0000"/>
            </a:solidFill>
            <a:round/>
            <a:headEnd/>
            <a:tailEnd/>
          </a:ln>
          <a:effectLst/>
        </p:spPr>
        <p:txBody>
          <a:bodyPr wrap="none" anchor="ctr"/>
          <a:lstStyle/>
          <a:p>
            <a:endParaRPr lang="zh-CN" altLang="en-US"/>
          </a:p>
        </p:txBody>
      </p:sp>
      <p:sp>
        <p:nvSpPr>
          <p:cNvPr id="399414" name="Oval 54"/>
          <p:cNvSpPr>
            <a:spLocks noChangeArrowheads="1"/>
          </p:cNvSpPr>
          <p:nvPr/>
        </p:nvSpPr>
        <p:spPr bwMode="auto">
          <a:xfrm>
            <a:off x="7232650" y="5246688"/>
            <a:ext cx="107950" cy="107950"/>
          </a:xfrm>
          <a:prstGeom prst="ellipse">
            <a:avLst/>
          </a:prstGeom>
          <a:solidFill>
            <a:srgbClr val="FF3300"/>
          </a:solidFill>
          <a:ln w="28575">
            <a:solidFill>
              <a:srgbClr val="FF0000"/>
            </a:solidFill>
            <a:round/>
            <a:headEnd/>
            <a:tailEnd/>
          </a:ln>
          <a:effectLst/>
        </p:spPr>
        <p:txBody>
          <a:bodyPr wrap="none" anchor="ctr"/>
          <a:lstStyle/>
          <a:p>
            <a:endParaRPr lang="zh-CN" altLang="en-US"/>
          </a:p>
        </p:txBody>
      </p:sp>
      <p:sp>
        <p:nvSpPr>
          <p:cNvPr id="399415" name="Text Box 55"/>
          <p:cNvSpPr txBox="1">
            <a:spLocks noChangeArrowheads="1"/>
          </p:cNvSpPr>
          <p:nvPr/>
        </p:nvSpPr>
        <p:spPr bwMode="auto">
          <a:xfrm>
            <a:off x="8642350" y="5233988"/>
            <a:ext cx="312738" cy="457200"/>
          </a:xfrm>
          <a:prstGeom prst="rect">
            <a:avLst/>
          </a:prstGeom>
          <a:noFill/>
          <a:ln w="9525" algn="ctr">
            <a:noFill/>
            <a:miter lim="800000"/>
            <a:headEnd/>
            <a:tailEnd/>
          </a:ln>
          <a:effectLst/>
        </p:spPr>
        <p:txBody>
          <a:bodyPr>
            <a:spAutoFit/>
          </a:bodyPr>
          <a:lstStyle/>
          <a:p>
            <a:r>
              <a:rPr kumimoji="0" lang="en-US" altLang="zh-CN" sz="2400"/>
              <a:t>x</a:t>
            </a:r>
          </a:p>
        </p:txBody>
      </p:sp>
      <p:sp>
        <p:nvSpPr>
          <p:cNvPr id="399416" name="Text Box 56"/>
          <p:cNvSpPr txBox="1">
            <a:spLocks noChangeArrowheads="1"/>
          </p:cNvSpPr>
          <p:nvPr/>
        </p:nvSpPr>
        <p:spPr bwMode="auto">
          <a:xfrm>
            <a:off x="3705225" y="3254375"/>
            <a:ext cx="1331913" cy="457200"/>
          </a:xfrm>
          <a:prstGeom prst="rect">
            <a:avLst/>
          </a:prstGeom>
          <a:noFill/>
          <a:ln w="9525">
            <a:noFill/>
            <a:miter lim="800000"/>
            <a:headEnd/>
            <a:tailEnd/>
          </a:ln>
          <a:effectLst/>
        </p:spPr>
        <p:txBody>
          <a:bodyPr>
            <a:spAutoFit/>
          </a:bodyPr>
          <a:lstStyle/>
          <a:p>
            <a:r>
              <a:rPr kumimoji="0" lang="en-US" altLang="zh-CN" sz="2400" i="1"/>
              <a:t>h(x)*f(x)</a:t>
            </a:r>
          </a:p>
        </p:txBody>
      </p:sp>
      <p:sp>
        <p:nvSpPr>
          <p:cNvPr id="399417" name="Oval 57"/>
          <p:cNvSpPr>
            <a:spLocks noChangeArrowheads="1"/>
          </p:cNvSpPr>
          <p:nvPr/>
        </p:nvSpPr>
        <p:spPr bwMode="auto">
          <a:xfrm>
            <a:off x="6529388" y="5241925"/>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399418" name="Rectangle 58"/>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399419" name="Object 59"/>
          <p:cNvGraphicFramePr>
            <a:graphicFrameLocks noChangeAspect="1"/>
          </p:cNvGraphicFramePr>
          <p:nvPr/>
        </p:nvGraphicFramePr>
        <p:xfrm>
          <a:off x="5745163" y="5362575"/>
          <a:ext cx="276225" cy="500063"/>
        </p:xfrm>
        <a:graphic>
          <a:graphicData uri="http://schemas.openxmlformats.org/presentationml/2006/ole">
            <mc:AlternateContent xmlns:mc="http://schemas.openxmlformats.org/markup-compatibility/2006">
              <mc:Choice xmlns:v="urn:schemas-microsoft-com:vml" Requires="v">
                <p:oleObj spid="_x0000_s11294" name="公式" r:id="rId10" imgW="126720" imgH="228600" progId="">
                  <p:embed/>
                </p:oleObj>
              </mc:Choice>
              <mc:Fallback>
                <p:oleObj name="公式" r:id="rId10" imgW="126720" imgH="228600" progId="">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5163" y="5362575"/>
                        <a:ext cx="276225" cy="50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20" name="Object 60"/>
          <p:cNvGraphicFramePr>
            <a:graphicFrameLocks noChangeAspect="1"/>
          </p:cNvGraphicFramePr>
          <p:nvPr/>
        </p:nvGraphicFramePr>
        <p:xfrm>
          <a:off x="7181850" y="5349875"/>
          <a:ext cx="274638" cy="495300"/>
        </p:xfrm>
        <a:graphic>
          <a:graphicData uri="http://schemas.openxmlformats.org/presentationml/2006/ole">
            <mc:AlternateContent xmlns:mc="http://schemas.openxmlformats.org/markup-compatibility/2006">
              <mc:Choice xmlns:v="urn:schemas-microsoft-com:vml" Requires="v">
                <p:oleObj spid="_x0000_s11295" name="公式" r:id="rId11" imgW="126720" imgH="228600" progId="">
                  <p:embed/>
                </p:oleObj>
              </mc:Choice>
              <mc:Fallback>
                <p:oleObj name="公式" r:id="rId11" imgW="126720" imgH="228600" progId="">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1850" y="5349875"/>
                        <a:ext cx="274638"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21" name="Object 61"/>
          <p:cNvGraphicFramePr>
            <a:graphicFrameLocks noChangeAspect="1"/>
          </p:cNvGraphicFramePr>
          <p:nvPr/>
        </p:nvGraphicFramePr>
        <p:xfrm>
          <a:off x="4327525" y="5403850"/>
          <a:ext cx="261938" cy="444500"/>
        </p:xfrm>
        <a:graphic>
          <a:graphicData uri="http://schemas.openxmlformats.org/presentationml/2006/ole">
            <mc:AlternateContent xmlns:mc="http://schemas.openxmlformats.org/markup-compatibility/2006">
              <mc:Choice xmlns:v="urn:schemas-microsoft-com:vml" Requires="v">
                <p:oleObj spid="_x0000_s11296" name="公式" r:id="rId12" imgW="126720" imgH="215640" progId="">
                  <p:embed/>
                </p:oleObj>
              </mc:Choice>
              <mc:Fallback>
                <p:oleObj name="公式" r:id="rId12" imgW="126720" imgH="215640" progId="">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7525" y="5403850"/>
                        <a:ext cx="261938"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22" name="Text Box 62"/>
          <p:cNvSpPr txBox="1">
            <a:spLocks noChangeArrowheads="1"/>
          </p:cNvSpPr>
          <p:nvPr/>
        </p:nvSpPr>
        <p:spPr bwMode="auto">
          <a:xfrm>
            <a:off x="5591175" y="5591175"/>
            <a:ext cx="552450" cy="366713"/>
          </a:xfrm>
          <a:prstGeom prst="rect">
            <a:avLst/>
          </a:prstGeom>
          <a:noFill/>
          <a:ln w="9525">
            <a:noFill/>
            <a:miter lim="800000"/>
            <a:headEnd/>
            <a:tailEnd/>
          </a:ln>
          <a:effectLst/>
        </p:spPr>
        <p:txBody>
          <a:bodyPr>
            <a:spAutoFit/>
          </a:bodyPr>
          <a:lstStyle/>
          <a:p>
            <a:pPr>
              <a:spcBef>
                <a:spcPct val="50000"/>
              </a:spcBef>
            </a:pPr>
            <a:endParaRPr kumimoji="0" lang="zh-CN" altLang="zh-CN" sz="1800">
              <a:latin typeface="Arial" charset="0"/>
            </a:endParaRPr>
          </a:p>
        </p:txBody>
      </p:sp>
      <p:graphicFrame>
        <p:nvGraphicFramePr>
          <p:cNvPr id="399423" name="Object 63"/>
          <p:cNvGraphicFramePr>
            <a:graphicFrameLocks noChangeAspect="1"/>
          </p:cNvGraphicFramePr>
          <p:nvPr/>
        </p:nvGraphicFramePr>
        <p:xfrm>
          <a:off x="2860675" y="5381625"/>
          <a:ext cx="261938" cy="444500"/>
        </p:xfrm>
        <a:graphic>
          <a:graphicData uri="http://schemas.openxmlformats.org/presentationml/2006/ole">
            <mc:AlternateContent xmlns:mc="http://schemas.openxmlformats.org/markup-compatibility/2006">
              <mc:Choice xmlns:v="urn:schemas-microsoft-com:vml" Requires="v">
                <p:oleObj spid="_x0000_s11297" name="公式" r:id="rId13" imgW="126720" imgH="215640" progId="">
                  <p:embed/>
                </p:oleObj>
              </mc:Choice>
              <mc:Fallback>
                <p:oleObj name="公式" r:id="rId13" imgW="126720" imgH="215640" progId="">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60675" y="5381625"/>
                        <a:ext cx="261938"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24" name="Text Box 64"/>
          <p:cNvSpPr txBox="1">
            <a:spLocks noChangeArrowheads="1"/>
          </p:cNvSpPr>
          <p:nvPr/>
        </p:nvSpPr>
        <p:spPr bwMode="auto">
          <a:xfrm>
            <a:off x="2725738" y="5381625"/>
            <a:ext cx="268287" cy="396875"/>
          </a:xfrm>
          <a:prstGeom prst="rect">
            <a:avLst/>
          </a:prstGeom>
          <a:noFill/>
          <a:ln w="9525" algn="ctr">
            <a:noFill/>
            <a:miter lim="800000"/>
            <a:headEnd/>
            <a:tailEnd/>
          </a:ln>
          <a:effectLst/>
        </p:spPr>
        <p:txBody>
          <a:bodyPr wrap="none">
            <a:spAutoFit/>
          </a:bodyPr>
          <a:lstStyle/>
          <a:p>
            <a:r>
              <a:rPr kumimoji="0" lang="en-US" altLang="zh-CN" sz="2000">
                <a:latin typeface="Arial" charset="0"/>
              </a:rPr>
              <a:t>-</a:t>
            </a:r>
          </a:p>
        </p:txBody>
      </p:sp>
      <p:grpSp>
        <p:nvGrpSpPr>
          <p:cNvPr id="2" name="Group 65"/>
          <p:cNvGrpSpPr>
            <a:grpSpLocks/>
          </p:cNvGrpSpPr>
          <p:nvPr/>
        </p:nvGrpSpPr>
        <p:grpSpPr bwMode="auto">
          <a:xfrm>
            <a:off x="185738" y="757238"/>
            <a:ext cx="1652587" cy="1465262"/>
            <a:chOff x="117" y="477"/>
            <a:chExt cx="1085" cy="923"/>
          </a:xfrm>
        </p:grpSpPr>
        <p:sp>
          <p:nvSpPr>
            <p:cNvPr id="399426" name="Rectangle 66"/>
            <p:cNvSpPr>
              <a:spLocks noChangeArrowheads="1"/>
            </p:cNvSpPr>
            <p:nvPr/>
          </p:nvSpPr>
          <p:spPr bwMode="auto">
            <a:xfrm>
              <a:off x="167" y="483"/>
              <a:ext cx="918" cy="907"/>
            </a:xfrm>
            <a:prstGeom prst="rect">
              <a:avLst/>
            </a:prstGeom>
            <a:gradFill rotWithShape="1">
              <a:gsLst>
                <a:gs pos="0">
                  <a:srgbClr val="FF0000">
                    <a:alpha val="56000"/>
                  </a:srgbClr>
                </a:gs>
                <a:gs pos="50000">
                  <a:srgbClr val="FFFF00">
                    <a:alpha val="52000"/>
                  </a:srgbClr>
                </a:gs>
                <a:gs pos="100000">
                  <a:srgbClr val="FF0000">
                    <a:alpha val="56000"/>
                  </a:srgbClr>
                </a:gs>
              </a:gsLst>
              <a:lin ang="0" scaled="1"/>
            </a:gradFill>
            <a:ln w="38100" algn="ctr">
              <a:solidFill>
                <a:srgbClr val="FF3F3F"/>
              </a:solidFill>
              <a:miter lim="800000"/>
              <a:headEnd/>
              <a:tailEnd/>
            </a:ln>
            <a:effectLst/>
          </p:spPr>
          <p:txBody>
            <a:bodyPr wrap="none" anchor="ctr"/>
            <a:lstStyle/>
            <a:p>
              <a:endParaRPr lang="zh-CN" altLang="en-US"/>
            </a:p>
          </p:txBody>
        </p:sp>
        <p:sp>
          <p:nvSpPr>
            <p:cNvPr id="399427" name="Text Box 67"/>
            <p:cNvSpPr txBox="1">
              <a:spLocks noChangeArrowheads="1"/>
            </p:cNvSpPr>
            <p:nvPr/>
          </p:nvSpPr>
          <p:spPr bwMode="auto">
            <a:xfrm>
              <a:off x="117" y="760"/>
              <a:ext cx="1085" cy="288"/>
            </a:xfrm>
            <a:prstGeom prst="rect">
              <a:avLst/>
            </a:prstGeom>
            <a:noFill/>
            <a:ln w="9525">
              <a:noFill/>
              <a:miter lim="800000"/>
              <a:headEnd/>
              <a:tailEnd/>
            </a:ln>
            <a:effectLst/>
          </p:spPr>
          <p:txBody>
            <a:bodyPr>
              <a:spAutoFit/>
            </a:bodyPr>
            <a:lstStyle/>
            <a:p>
              <a:r>
                <a:rPr kumimoji="0" lang="en-US" altLang="zh-CN" sz="2400"/>
                <a:t>f(x)=rect(x)</a:t>
              </a:r>
            </a:p>
          </p:txBody>
        </p:sp>
        <p:sp>
          <p:nvSpPr>
            <p:cNvPr id="399428" name="Line 68"/>
            <p:cNvSpPr>
              <a:spLocks noChangeShapeType="1"/>
            </p:cNvSpPr>
            <p:nvPr/>
          </p:nvSpPr>
          <p:spPr bwMode="auto">
            <a:xfrm>
              <a:off x="623" y="477"/>
              <a:ext cx="0" cy="923"/>
            </a:xfrm>
            <a:prstGeom prst="line">
              <a:avLst/>
            </a:prstGeom>
            <a:noFill/>
            <a:ln w="9525">
              <a:solidFill>
                <a:srgbClr val="FF3F3F"/>
              </a:solidFill>
              <a:prstDash val="dashDot"/>
              <a:round/>
              <a:headEnd/>
              <a:tailEnd/>
            </a:ln>
            <a:effectLst/>
          </p:spPr>
          <p:txBody>
            <a:bodyPr/>
            <a:lstStyle/>
            <a:p>
              <a:endParaRPr lang="zh-CN" altLang="en-US"/>
            </a:p>
          </p:txBody>
        </p:sp>
      </p:grpSp>
      <p:sp>
        <p:nvSpPr>
          <p:cNvPr id="399429" name="Text Box 69"/>
          <p:cNvSpPr txBox="1">
            <a:spLocks noChangeArrowheads="1"/>
          </p:cNvSpPr>
          <p:nvPr/>
        </p:nvSpPr>
        <p:spPr bwMode="auto">
          <a:xfrm>
            <a:off x="6442075" y="5422900"/>
            <a:ext cx="325438" cy="396875"/>
          </a:xfrm>
          <a:prstGeom prst="rect">
            <a:avLst/>
          </a:prstGeom>
          <a:noFill/>
          <a:ln w="9525" algn="ctr">
            <a:noFill/>
            <a:miter lim="800000"/>
            <a:headEnd/>
            <a:tailEnd/>
          </a:ln>
          <a:effectLst/>
        </p:spPr>
        <p:txBody>
          <a:bodyPr wrap="none">
            <a:spAutoFit/>
          </a:bodyPr>
          <a:lstStyle/>
          <a:p>
            <a:r>
              <a:rPr kumimoji="0" lang="en-US" altLang="zh-CN" sz="2000">
                <a:latin typeface="Arial" charset="0"/>
              </a:rPr>
              <a:t>2</a:t>
            </a:r>
          </a:p>
        </p:txBody>
      </p:sp>
      <p:sp>
        <p:nvSpPr>
          <p:cNvPr id="399430" name="Line 70"/>
          <p:cNvSpPr>
            <a:spLocks noChangeShapeType="1"/>
          </p:cNvSpPr>
          <p:nvPr/>
        </p:nvSpPr>
        <p:spPr bwMode="auto">
          <a:xfrm flipV="1">
            <a:off x="5865813" y="561975"/>
            <a:ext cx="0" cy="4819650"/>
          </a:xfrm>
          <a:prstGeom prst="line">
            <a:avLst/>
          </a:prstGeom>
          <a:noFill/>
          <a:ln w="9525">
            <a:solidFill>
              <a:schemeClr val="bg2"/>
            </a:solidFill>
            <a:prstDash val="lgDash"/>
            <a:round/>
            <a:headEnd/>
            <a:tailEnd/>
          </a:ln>
          <a:effectLst/>
        </p:spPr>
        <p:txBody>
          <a:bodyPr/>
          <a:lstStyle/>
          <a:p>
            <a:endParaRPr lang="zh-CN" altLang="en-US"/>
          </a:p>
        </p:txBody>
      </p:sp>
      <p:sp>
        <p:nvSpPr>
          <p:cNvPr id="399431" name="Line 71"/>
          <p:cNvSpPr>
            <a:spLocks noChangeShapeType="1"/>
          </p:cNvSpPr>
          <p:nvPr/>
        </p:nvSpPr>
        <p:spPr bwMode="auto">
          <a:xfrm flipV="1">
            <a:off x="6577013" y="561975"/>
            <a:ext cx="0" cy="4819650"/>
          </a:xfrm>
          <a:prstGeom prst="line">
            <a:avLst/>
          </a:prstGeom>
          <a:noFill/>
          <a:ln w="9525">
            <a:solidFill>
              <a:schemeClr val="bg2"/>
            </a:solidFill>
            <a:prstDash val="lgDash"/>
            <a:round/>
            <a:headEnd/>
            <a:tailEnd/>
          </a:ln>
          <a:effectLst/>
        </p:spPr>
        <p:txBody>
          <a:bodyPr/>
          <a:lstStyle/>
          <a:p>
            <a:endParaRPr lang="zh-CN" altLang="en-US"/>
          </a:p>
        </p:txBody>
      </p:sp>
      <p:sp>
        <p:nvSpPr>
          <p:cNvPr id="399432" name="Line 72"/>
          <p:cNvSpPr>
            <a:spLocks noChangeShapeType="1"/>
          </p:cNvSpPr>
          <p:nvPr/>
        </p:nvSpPr>
        <p:spPr bwMode="auto">
          <a:xfrm flipV="1">
            <a:off x="7281863" y="561975"/>
            <a:ext cx="0" cy="4819650"/>
          </a:xfrm>
          <a:prstGeom prst="line">
            <a:avLst/>
          </a:prstGeom>
          <a:noFill/>
          <a:ln w="9525">
            <a:solidFill>
              <a:schemeClr val="bg2"/>
            </a:solidFill>
            <a:prstDash val="lgDash"/>
            <a:round/>
            <a:headEnd/>
            <a:tailEnd/>
          </a:ln>
          <a:effectLst/>
        </p:spPr>
        <p:txBody>
          <a:bodyPr/>
          <a:lstStyle/>
          <a:p>
            <a:endParaRPr lang="zh-CN" altLang="en-US"/>
          </a:p>
        </p:txBody>
      </p:sp>
      <p:sp>
        <p:nvSpPr>
          <p:cNvPr id="399433" name="Line 73"/>
          <p:cNvSpPr>
            <a:spLocks noChangeShapeType="1"/>
          </p:cNvSpPr>
          <p:nvPr/>
        </p:nvSpPr>
        <p:spPr bwMode="auto">
          <a:xfrm flipV="1">
            <a:off x="3714750" y="777875"/>
            <a:ext cx="0" cy="4819650"/>
          </a:xfrm>
          <a:prstGeom prst="line">
            <a:avLst/>
          </a:prstGeom>
          <a:noFill/>
          <a:ln w="9525">
            <a:solidFill>
              <a:schemeClr val="bg2"/>
            </a:solidFill>
            <a:prstDash val="lgDash"/>
            <a:round/>
            <a:headEnd/>
            <a:tailEnd/>
          </a:ln>
          <a:effectLst/>
        </p:spPr>
        <p:txBody>
          <a:bodyPr/>
          <a:lstStyle/>
          <a:p>
            <a:endParaRPr lang="zh-CN" altLang="en-US"/>
          </a:p>
        </p:txBody>
      </p:sp>
      <p:sp>
        <p:nvSpPr>
          <p:cNvPr id="399434" name="Line 74"/>
          <p:cNvSpPr>
            <a:spLocks noChangeShapeType="1"/>
          </p:cNvSpPr>
          <p:nvPr/>
        </p:nvSpPr>
        <p:spPr bwMode="auto">
          <a:xfrm flipV="1">
            <a:off x="4425950" y="777875"/>
            <a:ext cx="0" cy="4819650"/>
          </a:xfrm>
          <a:prstGeom prst="line">
            <a:avLst/>
          </a:prstGeom>
          <a:noFill/>
          <a:ln w="9525">
            <a:solidFill>
              <a:schemeClr val="bg2"/>
            </a:solidFill>
            <a:prstDash val="lgDash"/>
            <a:round/>
            <a:headEnd/>
            <a:tailEnd/>
          </a:ln>
          <a:effectLst/>
        </p:spPr>
        <p:txBody>
          <a:bodyPr/>
          <a:lstStyle/>
          <a:p>
            <a:endParaRPr lang="zh-CN" altLang="en-US"/>
          </a:p>
        </p:txBody>
      </p:sp>
      <p:sp>
        <p:nvSpPr>
          <p:cNvPr id="399435" name="Line 75"/>
          <p:cNvSpPr>
            <a:spLocks noChangeShapeType="1"/>
          </p:cNvSpPr>
          <p:nvPr/>
        </p:nvSpPr>
        <p:spPr bwMode="auto">
          <a:xfrm flipV="1">
            <a:off x="5137150" y="777875"/>
            <a:ext cx="0" cy="4819650"/>
          </a:xfrm>
          <a:prstGeom prst="line">
            <a:avLst/>
          </a:prstGeom>
          <a:noFill/>
          <a:ln w="9525">
            <a:solidFill>
              <a:schemeClr val="bg2"/>
            </a:solidFill>
            <a:prstDash val="lgDash"/>
            <a:round/>
            <a:headEnd/>
            <a:tailEnd/>
          </a:ln>
          <a:effectLst/>
        </p:spPr>
        <p:txBody>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72222E-6 3.7037E-7 L 0.14166 3.7037E-7 " pathEditMode="relative" rAng="0" ptsTypes="AA">
                                      <p:cBhvr>
                                        <p:cTn id="6" dur="4000" fill="hold"/>
                                        <p:tgtEl>
                                          <p:spTgt spid="2"/>
                                        </p:tgtEl>
                                        <p:attrNameLst>
                                          <p:attrName>ppt_x</p:attrName>
                                          <p:attrName>ppt_y</p:attrName>
                                        </p:attrNameLst>
                                      </p:cBhvr>
                                      <p:rCtr x="71" y="0"/>
                                    </p:animMotion>
                                  </p:childTnLst>
                                </p:cTn>
                              </p:par>
                              <p:par>
                                <p:cTn id="7" presetID="22" presetClass="entr" presetSubtype="8" fill="hold" grpId="0" nodeType="withEffect">
                                  <p:stCondLst>
                                    <p:cond delay="0"/>
                                  </p:stCondLst>
                                  <p:childTnLst>
                                    <p:set>
                                      <p:cBhvr>
                                        <p:cTn id="8" dur="1" fill="hold">
                                          <p:stCondLst>
                                            <p:cond delay="0"/>
                                          </p:stCondLst>
                                        </p:cTn>
                                        <p:tgtEl>
                                          <p:spTgt spid="399396"/>
                                        </p:tgtEl>
                                        <p:attrNameLst>
                                          <p:attrName>style.visibility</p:attrName>
                                        </p:attrNameLst>
                                      </p:cBhvr>
                                      <p:to>
                                        <p:strVal val="visible"/>
                                      </p:to>
                                    </p:set>
                                    <p:animEffect transition="in" filter="wipe(left)">
                                      <p:cBhvr>
                                        <p:cTn id="9" dur="4000"/>
                                        <p:tgtEl>
                                          <p:spTgt spid="399396"/>
                                        </p:tgtEl>
                                      </p:cBhvr>
                                    </p:animEffect>
                                  </p:childTnLst>
                                </p:cTn>
                              </p:par>
                            </p:childTnLst>
                          </p:cTn>
                        </p:par>
                        <p:par>
                          <p:cTn id="10" fill="hold">
                            <p:stCondLst>
                              <p:cond delay="4000"/>
                            </p:stCondLst>
                            <p:childTnLst>
                              <p:par>
                                <p:cTn id="11" presetID="22" presetClass="entr" presetSubtype="8" fill="hold" grpId="0" nodeType="afterEffect">
                                  <p:stCondLst>
                                    <p:cond delay="0"/>
                                  </p:stCondLst>
                                  <p:childTnLst>
                                    <p:set>
                                      <p:cBhvr>
                                        <p:cTn id="12" dur="1" fill="hold">
                                          <p:stCondLst>
                                            <p:cond delay="0"/>
                                          </p:stCondLst>
                                        </p:cTn>
                                        <p:tgtEl>
                                          <p:spTgt spid="399397"/>
                                        </p:tgtEl>
                                        <p:attrNameLst>
                                          <p:attrName>style.visibility</p:attrName>
                                        </p:attrNameLst>
                                      </p:cBhvr>
                                      <p:to>
                                        <p:strVal val="visible"/>
                                      </p:to>
                                    </p:set>
                                    <p:animEffect transition="in" filter="wipe(left)">
                                      <p:cBhvr>
                                        <p:cTn id="13" dur="100"/>
                                        <p:tgtEl>
                                          <p:spTgt spid="399397"/>
                                        </p:tgtEl>
                                      </p:cBhvr>
                                    </p:animEffect>
                                  </p:childTnLst>
                                </p:cTn>
                              </p:par>
                            </p:childTnLst>
                          </p:cTn>
                        </p:par>
                        <p:par>
                          <p:cTn id="14" fill="hold">
                            <p:stCondLst>
                              <p:cond delay="4100"/>
                            </p:stCondLst>
                            <p:childTnLst>
                              <p:par>
                                <p:cTn id="15" presetID="1" presetClass="entr" presetSubtype="0" fill="hold" grpId="0" nodeType="afterEffect">
                                  <p:stCondLst>
                                    <p:cond delay="0"/>
                                  </p:stCondLst>
                                  <p:childTnLst>
                                    <p:set>
                                      <p:cBhvr>
                                        <p:cTn id="16" dur="1" fill="hold">
                                          <p:stCondLst>
                                            <p:cond delay="0"/>
                                          </p:stCondLst>
                                        </p:cTn>
                                        <p:tgtEl>
                                          <p:spTgt spid="399410"/>
                                        </p:tgtEl>
                                        <p:attrNameLst>
                                          <p:attrName>style.visibility</p:attrName>
                                        </p:attrNameLst>
                                      </p:cBhvr>
                                      <p:to>
                                        <p:strVal val="visible"/>
                                      </p:to>
                                    </p:set>
                                  </p:childTnLst>
                                </p:cTn>
                              </p:par>
                              <p:par>
                                <p:cTn id="17" presetID="1" presetClass="emph" presetSubtype="2" fill="hold" nodeType="withEffect">
                                  <p:stCondLst>
                                    <p:cond delay="0"/>
                                  </p:stCondLst>
                                  <p:childTnLst>
                                    <p:animClr clrSpc="rgb" dir="cw">
                                      <p:cBhvr>
                                        <p:cTn id="18" dur="500" fill="hold"/>
                                        <p:tgtEl>
                                          <p:spTgt spid="399410"/>
                                        </p:tgtEl>
                                        <p:attrNameLst>
                                          <p:attrName>fillcolor</p:attrName>
                                        </p:attrNameLst>
                                      </p:cBhvr>
                                      <p:to>
                                        <a:srgbClr val="FFFF00"/>
                                      </p:to>
                                    </p:animClr>
                                    <p:set>
                                      <p:cBhvr>
                                        <p:cTn id="19" dur="500" fill="hold"/>
                                        <p:tgtEl>
                                          <p:spTgt spid="399410"/>
                                        </p:tgtEl>
                                        <p:attrNameLst>
                                          <p:attrName>fill.type</p:attrName>
                                        </p:attrNameLst>
                                      </p:cBhvr>
                                      <p:to>
                                        <p:strVal val="solid"/>
                                      </p:to>
                                    </p:set>
                                    <p:set>
                                      <p:cBhvr>
                                        <p:cTn id="20" dur="500" fill="hold"/>
                                        <p:tgtEl>
                                          <p:spTgt spid="399410"/>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63" presetClass="path" presetSubtype="0" accel="50000" decel="50000" fill="hold" nodeType="clickEffect">
                                  <p:stCondLst>
                                    <p:cond delay="0"/>
                                  </p:stCondLst>
                                  <p:childTnLst>
                                    <p:animMotion origin="layout" path="M 0.14271 3.7037E-7 L 0.22292 3.7037E-7 " pathEditMode="relative" rAng="0" ptsTypes="AA">
                                      <p:cBhvr>
                                        <p:cTn id="24" dur="2000" fill="hold"/>
                                        <p:tgtEl>
                                          <p:spTgt spid="2"/>
                                        </p:tgtEl>
                                        <p:attrNameLst>
                                          <p:attrName>ppt_x</p:attrName>
                                          <p:attrName>ppt_y</p:attrName>
                                        </p:attrNameLst>
                                      </p:cBhvr>
                                      <p:rCtr x="40" y="0"/>
                                    </p:animMotion>
                                  </p:childTnLst>
                                </p:cTn>
                              </p:par>
                              <p:par>
                                <p:cTn id="25" presetID="22" presetClass="entr" presetSubtype="8" fill="hold" grpId="0" nodeType="withEffect">
                                  <p:stCondLst>
                                    <p:cond delay="0"/>
                                  </p:stCondLst>
                                  <p:childTnLst>
                                    <p:set>
                                      <p:cBhvr>
                                        <p:cTn id="26" dur="1" fill="hold">
                                          <p:stCondLst>
                                            <p:cond delay="0"/>
                                          </p:stCondLst>
                                        </p:cTn>
                                        <p:tgtEl>
                                          <p:spTgt spid="399398"/>
                                        </p:tgtEl>
                                        <p:attrNameLst>
                                          <p:attrName>style.visibility</p:attrName>
                                        </p:attrNameLst>
                                      </p:cBhvr>
                                      <p:to>
                                        <p:strVal val="visible"/>
                                      </p:to>
                                    </p:set>
                                    <p:animEffect transition="in" filter="wipe(left)">
                                      <p:cBhvr>
                                        <p:cTn id="27" dur="2000"/>
                                        <p:tgtEl>
                                          <p:spTgt spid="399398"/>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399399"/>
                                        </p:tgtEl>
                                        <p:attrNameLst>
                                          <p:attrName>style.visibility</p:attrName>
                                        </p:attrNameLst>
                                      </p:cBhvr>
                                      <p:to>
                                        <p:strVal val="visible"/>
                                      </p:to>
                                    </p:set>
                                    <p:animEffect transition="in" filter="wipe(left)">
                                      <p:cBhvr>
                                        <p:cTn id="31" dur="100"/>
                                        <p:tgtEl>
                                          <p:spTgt spid="399399"/>
                                        </p:tgtEl>
                                      </p:cBhvr>
                                    </p:animEffect>
                                  </p:childTnLst>
                                </p:cTn>
                              </p:par>
                            </p:childTnLst>
                          </p:cTn>
                        </p:par>
                        <p:par>
                          <p:cTn id="32" fill="hold">
                            <p:stCondLst>
                              <p:cond delay="2100"/>
                            </p:stCondLst>
                            <p:childTnLst>
                              <p:par>
                                <p:cTn id="33" presetID="1" presetClass="entr" presetSubtype="0" fill="hold" grpId="0" nodeType="afterEffect">
                                  <p:stCondLst>
                                    <p:cond delay="0"/>
                                  </p:stCondLst>
                                  <p:childTnLst>
                                    <p:set>
                                      <p:cBhvr>
                                        <p:cTn id="34" dur="1" fill="hold">
                                          <p:stCondLst>
                                            <p:cond delay="0"/>
                                          </p:stCondLst>
                                        </p:cTn>
                                        <p:tgtEl>
                                          <p:spTgt spid="399411"/>
                                        </p:tgtEl>
                                        <p:attrNameLst>
                                          <p:attrName>style.visibility</p:attrName>
                                        </p:attrNameLst>
                                      </p:cBhvr>
                                      <p:to>
                                        <p:strVal val="visible"/>
                                      </p:to>
                                    </p:set>
                                  </p:childTnLst>
                                </p:cTn>
                              </p:par>
                              <p:par>
                                <p:cTn id="35" presetID="1" presetClass="emph" presetSubtype="2" fill="hold" nodeType="withEffect">
                                  <p:stCondLst>
                                    <p:cond delay="0"/>
                                  </p:stCondLst>
                                  <p:childTnLst>
                                    <p:animClr clrSpc="rgb" dir="cw">
                                      <p:cBhvr>
                                        <p:cTn id="36" dur="500" fill="hold"/>
                                        <p:tgtEl>
                                          <p:spTgt spid="399411"/>
                                        </p:tgtEl>
                                        <p:attrNameLst>
                                          <p:attrName>fillcolor</p:attrName>
                                        </p:attrNameLst>
                                      </p:cBhvr>
                                      <p:to>
                                        <a:srgbClr val="FFFF00"/>
                                      </p:to>
                                    </p:animClr>
                                    <p:set>
                                      <p:cBhvr>
                                        <p:cTn id="37" dur="500" fill="hold"/>
                                        <p:tgtEl>
                                          <p:spTgt spid="399411"/>
                                        </p:tgtEl>
                                        <p:attrNameLst>
                                          <p:attrName>fill.type</p:attrName>
                                        </p:attrNameLst>
                                      </p:cBhvr>
                                      <p:to>
                                        <p:strVal val="solid"/>
                                      </p:to>
                                    </p:set>
                                    <p:set>
                                      <p:cBhvr>
                                        <p:cTn id="38" dur="500" fill="hold"/>
                                        <p:tgtEl>
                                          <p:spTgt spid="399411"/>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63" presetClass="path" presetSubtype="0" accel="50000" decel="50000" fill="hold" nodeType="clickEffect">
                                  <p:stCondLst>
                                    <p:cond delay="0"/>
                                  </p:stCondLst>
                                  <p:childTnLst>
                                    <p:animMotion origin="layout" path="M 0.22292 3.7037E-7 L 0.37813 3.7037E-7 " pathEditMode="relative" rAng="0" ptsTypes="AA">
                                      <p:cBhvr>
                                        <p:cTn id="42" dur="4000" fill="hold"/>
                                        <p:tgtEl>
                                          <p:spTgt spid="2"/>
                                        </p:tgtEl>
                                        <p:attrNameLst>
                                          <p:attrName>ppt_x</p:attrName>
                                          <p:attrName>ppt_y</p:attrName>
                                        </p:attrNameLst>
                                      </p:cBhvr>
                                      <p:rCtr x="78" y="0"/>
                                    </p:animMotion>
                                  </p:childTnLst>
                                </p:cTn>
                              </p:par>
                              <p:par>
                                <p:cTn id="43" presetID="22" presetClass="entr" presetSubtype="8" fill="hold" grpId="0" nodeType="withEffect">
                                  <p:stCondLst>
                                    <p:cond delay="0"/>
                                  </p:stCondLst>
                                  <p:childTnLst>
                                    <p:set>
                                      <p:cBhvr>
                                        <p:cTn id="44" dur="1" fill="hold">
                                          <p:stCondLst>
                                            <p:cond delay="0"/>
                                          </p:stCondLst>
                                        </p:cTn>
                                        <p:tgtEl>
                                          <p:spTgt spid="399400"/>
                                        </p:tgtEl>
                                        <p:attrNameLst>
                                          <p:attrName>style.visibility</p:attrName>
                                        </p:attrNameLst>
                                      </p:cBhvr>
                                      <p:to>
                                        <p:strVal val="visible"/>
                                      </p:to>
                                    </p:set>
                                    <p:animEffect transition="in" filter="wipe(left)">
                                      <p:cBhvr>
                                        <p:cTn id="45" dur="3600"/>
                                        <p:tgtEl>
                                          <p:spTgt spid="399400"/>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99406"/>
                                        </p:tgtEl>
                                        <p:attrNameLst>
                                          <p:attrName>style.visibility</p:attrName>
                                        </p:attrNameLst>
                                      </p:cBhvr>
                                      <p:to>
                                        <p:strVal val="visible"/>
                                      </p:to>
                                    </p:set>
                                    <p:animEffect transition="in" filter="wipe(left)">
                                      <p:cBhvr>
                                        <p:cTn id="49" dur="100"/>
                                        <p:tgtEl>
                                          <p:spTgt spid="399406"/>
                                        </p:tgtEl>
                                      </p:cBhvr>
                                    </p:animEffect>
                                  </p:childTnLst>
                                </p:cTn>
                              </p:par>
                            </p:childTnLst>
                          </p:cTn>
                        </p:par>
                        <p:par>
                          <p:cTn id="50" fill="hold">
                            <p:stCondLst>
                              <p:cond delay="4100"/>
                            </p:stCondLst>
                            <p:childTnLst>
                              <p:par>
                                <p:cTn id="51" presetID="1" presetClass="entr" presetSubtype="0" fill="hold" grpId="0" nodeType="afterEffect">
                                  <p:stCondLst>
                                    <p:cond delay="0"/>
                                  </p:stCondLst>
                                  <p:childTnLst>
                                    <p:set>
                                      <p:cBhvr>
                                        <p:cTn id="52" dur="1" fill="hold">
                                          <p:stCondLst>
                                            <p:cond delay="0"/>
                                          </p:stCondLst>
                                        </p:cTn>
                                        <p:tgtEl>
                                          <p:spTgt spid="399412"/>
                                        </p:tgtEl>
                                        <p:attrNameLst>
                                          <p:attrName>style.visibility</p:attrName>
                                        </p:attrNameLst>
                                      </p:cBhvr>
                                      <p:to>
                                        <p:strVal val="visible"/>
                                      </p:to>
                                    </p:set>
                                  </p:childTnLst>
                                </p:cTn>
                              </p:par>
                              <p:par>
                                <p:cTn id="53" presetID="1" presetClass="emph" presetSubtype="2" fill="hold" nodeType="withEffect">
                                  <p:stCondLst>
                                    <p:cond delay="0"/>
                                  </p:stCondLst>
                                  <p:childTnLst>
                                    <p:animClr clrSpc="rgb" dir="cw">
                                      <p:cBhvr>
                                        <p:cTn id="54" dur="500" fill="hold"/>
                                        <p:tgtEl>
                                          <p:spTgt spid="399412"/>
                                        </p:tgtEl>
                                        <p:attrNameLst>
                                          <p:attrName>fillcolor</p:attrName>
                                        </p:attrNameLst>
                                      </p:cBhvr>
                                      <p:to>
                                        <a:srgbClr val="FFFF00"/>
                                      </p:to>
                                    </p:animClr>
                                    <p:set>
                                      <p:cBhvr>
                                        <p:cTn id="55" dur="500" fill="hold"/>
                                        <p:tgtEl>
                                          <p:spTgt spid="399412"/>
                                        </p:tgtEl>
                                        <p:attrNameLst>
                                          <p:attrName>fill.type</p:attrName>
                                        </p:attrNameLst>
                                      </p:cBhvr>
                                      <p:to>
                                        <p:strVal val="solid"/>
                                      </p:to>
                                    </p:set>
                                    <p:set>
                                      <p:cBhvr>
                                        <p:cTn id="56" dur="500" fill="hold"/>
                                        <p:tgtEl>
                                          <p:spTgt spid="399412"/>
                                        </p:tgtEl>
                                        <p:attrNameLst>
                                          <p:attrName>fill.on</p:attrName>
                                        </p:attrNameLst>
                                      </p:cBhvr>
                                      <p:to>
                                        <p:strVal val="true"/>
                                      </p:to>
                                    </p:set>
                                  </p:childTnLst>
                                </p:cTn>
                              </p:par>
                            </p:childTnLst>
                          </p:cTn>
                        </p:par>
                      </p:childTnLst>
                    </p:cTn>
                  </p:par>
                  <p:par>
                    <p:cTn id="57" fill="hold">
                      <p:stCondLst>
                        <p:cond delay="indefinite"/>
                      </p:stCondLst>
                      <p:childTnLst>
                        <p:par>
                          <p:cTn id="58" fill="hold">
                            <p:stCondLst>
                              <p:cond delay="0"/>
                            </p:stCondLst>
                            <p:childTnLst>
                              <p:par>
                                <p:cTn id="59" presetID="63" presetClass="path" presetSubtype="0" accel="50000" decel="50000" fill="hold" nodeType="clickEffect">
                                  <p:stCondLst>
                                    <p:cond delay="0"/>
                                  </p:stCondLst>
                                  <p:childTnLst>
                                    <p:animMotion origin="layout" path="M 0.37813 3.7037E-7 L 0.53542 3.7037E-7 " pathEditMode="relative" rAng="0" ptsTypes="AA">
                                      <p:cBhvr>
                                        <p:cTn id="60" dur="4000" fill="hold"/>
                                        <p:tgtEl>
                                          <p:spTgt spid="2"/>
                                        </p:tgtEl>
                                        <p:attrNameLst>
                                          <p:attrName>ppt_x</p:attrName>
                                          <p:attrName>ppt_y</p:attrName>
                                        </p:attrNameLst>
                                      </p:cBhvr>
                                      <p:rCtr x="79" y="0"/>
                                    </p:animMotion>
                                  </p:childTnLst>
                                </p:cTn>
                              </p:par>
                              <p:par>
                                <p:cTn id="61" presetID="22" presetClass="entr" presetSubtype="8" fill="hold" grpId="0" nodeType="withEffect">
                                  <p:stCondLst>
                                    <p:cond delay="0"/>
                                  </p:stCondLst>
                                  <p:childTnLst>
                                    <p:set>
                                      <p:cBhvr>
                                        <p:cTn id="62" dur="1" fill="hold">
                                          <p:stCondLst>
                                            <p:cond delay="0"/>
                                          </p:stCondLst>
                                        </p:cTn>
                                        <p:tgtEl>
                                          <p:spTgt spid="399404"/>
                                        </p:tgtEl>
                                        <p:attrNameLst>
                                          <p:attrName>style.visibility</p:attrName>
                                        </p:attrNameLst>
                                      </p:cBhvr>
                                      <p:to>
                                        <p:strVal val="visible"/>
                                      </p:to>
                                    </p:set>
                                    <p:animEffect transition="in" filter="wipe(left)">
                                      <p:cBhvr>
                                        <p:cTn id="63" dur="4000"/>
                                        <p:tgtEl>
                                          <p:spTgt spid="399404"/>
                                        </p:tgtEl>
                                      </p:cBhvr>
                                    </p:animEffect>
                                  </p:childTnLst>
                                </p:cTn>
                              </p:par>
                            </p:childTnLst>
                          </p:cTn>
                        </p:par>
                        <p:par>
                          <p:cTn id="64" fill="hold">
                            <p:stCondLst>
                              <p:cond delay="4000"/>
                            </p:stCondLst>
                            <p:childTnLst>
                              <p:par>
                                <p:cTn id="65" presetID="22" presetClass="entr" presetSubtype="8" fill="hold" grpId="0" nodeType="afterEffect">
                                  <p:stCondLst>
                                    <p:cond delay="0"/>
                                  </p:stCondLst>
                                  <p:childTnLst>
                                    <p:set>
                                      <p:cBhvr>
                                        <p:cTn id="66" dur="1" fill="hold">
                                          <p:stCondLst>
                                            <p:cond delay="0"/>
                                          </p:stCondLst>
                                        </p:cTn>
                                        <p:tgtEl>
                                          <p:spTgt spid="399407"/>
                                        </p:tgtEl>
                                        <p:attrNameLst>
                                          <p:attrName>style.visibility</p:attrName>
                                        </p:attrNameLst>
                                      </p:cBhvr>
                                      <p:to>
                                        <p:strVal val="visible"/>
                                      </p:to>
                                    </p:set>
                                    <p:animEffect transition="in" filter="wipe(left)">
                                      <p:cBhvr>
                                        <p:cTn id="67" dur="100"/>
                                        <p:tgtEl>
                                          <p:spTgt spid="399407"/>
                                        </p:tgtEl>
                                      </p:cBhvr>
                                    </p:animEffect>
                                  </p:childTnLst>
                                </p:cTn>
                              </p:par>
                            </p:childTnLst>
                          </p:cTn>
                        </p:par>
                        <p:par>
                          <p:cTn id="68" fill="hold">
                            <p:stCondLst>
                              <p:cond delay="4100"/>
                            </p:stCondLst>
                            <p:childTnLst>
                              <p:par>
                                <p:cTn id="69" presetID="1" presetClass="entr" presetSubtype="0" fill="hold" grpId="0" nodeType="afterEffect">
                                  <p:stCondLst>
                                    <p:cond delay="0"/>
                                  </p:stCondLst>
                                  <p:childTnLst>
                                    <p:set>
                                      <p:cBhvr>
                                        <p:cTn id="70" dur="1" fill="hold">
                                          <p:stCondLst>
                                            <p:cond delay="0"/>
                                          </p:stCondLst>
                                        </p:cTn>
                                        <p:tgtEl>
                                          <p:spTgt spid="399413"/>
                                        </p:tgtEl>
                                        <p:attrNameLst>
                                          <p:attrName>style.visibility</p:attrName>
                                        </p:attrNameLst>
                                      </p:cBhvr>
                                      <p:to>
                                        <p:strVal val="visible"/>
                                      </p:to>
                                    </p:set>
                                  </p:childTnLst>
                                </p:cTn>
                              </p:par>
                              <p:par>
                                <p:cTn id="71" presetID="1" presetClass="emph" presetSubtype="2" fill="hold" nodeType="withEffect">
                                  <p:stCondLst>
                                    <p:cond delay="0"/>
                                  </p:stCondLst>
                                  <p:childTnLst>
                                    <p:animClr clrSpc="rgb" dir="cw">
                                      <p:cBhvr>
                                        <p:cTn id="72" dur="500" fill="hold"/>
                                        <p:tgtEl>
                                          <p:spTgt spid="399413"/>
                                        </p:tgtEl>
                                        <p:attrNameLst>
                                          <p:attrName>fillcolor</p:attrName>
                                        </p:attrNameLst>
                                      </p:cBhvr>
                                      <p:to>
                                        <a:srgbClr val="FFFF00"/>
                                      </p:to>
                                    </p:animClr>
                                    <p:set>
                                      <p:cBhvr>
                                        <p:cTn id="73" dur="500" fill="hold"/>
                                        <p:tgtEl>
                                          <p:spTgt spid="399413"/>
                                        </p:tgtEl>
                                        <p:attrNameLst>
                                          <p:attrName>fill.type</p:attrName>
                                        </p:attrNameLst>
                                      </p:cBhvr>
                                      <p:to>
                                        <p:strVal val="solid"/>
                                      </p:to>
                                    </p:set>
                                    <p:set>
                                      <p:cBhvr>
                                        <p:cTn id="74" dur="500" fill="hold"/>
                                        <p:tgtEl>
                                          <p:spTgt spid="399413"/>
                                        </p:tgtEl>
                                        <p:attrNameLst>
                                          <p:attrName>fill.on</p:attrName>
                                        </p:attrNameLst>
                                      </p:cBhvr>
                                      <p:to>
                                        <p:strVal val="true"/>
                                      </p:to>
                                    </p:set>
                                  </p:childTnLst>
                                </p:cTn>
                              </p:par>
                            </p:childTnLst>
                          </p:cTn>
                        </p:par>
                      </p:childTnLst>
                    </p:cTn>
                  </p:par>
                  <p:par>
                    <p:cTn id="75" fill="hold">
                      <p:stCondLst>
                        <p:cond delay="indefinite"/>
                      </p:stCondLst>
                      <p:childTnLst>
                        <p:par>
                          <p:cTn id="76" fill="hold">
                            <p:stCondLst>
                              <p:cond delay="0"/>
                            </p:stCondLst>
                            <p:childTnLst>
                              <p:par>
                                <p:cTn id="77" presetID="63" presetClass="path" presetSubtype="0" accel="50000" decel="50000" fill="hold" nodeType="clickEffect">
                                  <p:stCondLst>
                                    <p:cond delay="0"/>
                                  </p:stCondLst>
                                  <p:childTnLst>
                                    <p:animMotion origin="layout" path="M 0.53542 3.7037E-7 L 0.69149 3.7037E-7 " pathEditMode="relative" rAng="0" ptsTypes="AA">
                                      <p:cBhvr>
                                        <p:cTn id="78" dur="4000" fill="hold"/>
                                        <p:tgtEl>
                                          <p:spTgt spid="2"/>
                                        </p:tgtEl>
                                        <p:attrNameLst>
                                          <p:attrName>ppt_x</p:attrName>
                                          <p:attrName>ppt_y</p:attrName>
                                        </p:attrNameLst>
                                      </p:cBhvr>
                                      <p:rCtr x="78" y="0"/>
                                    </p:animMotion>
                                  </p:childTnLst>
                                </p:cTn>
                              </p:par>
                              <p:par>
                                <p:cTn id="79" presetID="22" presetClass="entr" presetSubtype="8" fill="hold" grpId="0" nodeType="withEffect">
                                  <p:stCondLst>
                                    <p:cond delay="0"/>
                                  </p:stCondLst>
                                  <p:childTnLst>
                                    <p:set>
                                      <p:cBhvr>
                                        <p:cTn id="80" dur="1" fill="hold">
                                          <p:stCondLst>
                                            <p:cond delay="0"/>
                                          </p:stCondLst>
                                        </p:cTn>
                                        <p:tgtEl>
                                          <p:spTgt spid="399405"/>
                                        </p:tgtEl>
                                        <p:attrNameLst>
                                          <p:attrName>style.visibility</p:attrName>
                                        </p:attrNameLst>
                                      </p:cBhvr>
                                      <p:to>
                                        <p:strVal val="visible"/>
                                      </p:to>
                                    </p:set>
                                    <p:animEffect transition="in" filter="wipe(left)">
                                      <p:cBhvr>
                                        <p:cTn id="81" dur="4000"/>
                                        <p:tgtEl>
                                          <p:spTgt spid="399405"/>
                                        </p:tgtEl>
                                      </p:cBhvr>
                                    </p:animEffect>
                                  </p:childTnLst>
                                </p:cTn>
                              </p:par>
                            </p:childTnLst>
                          </p:cTn>
                        </p:par>
                        <p:par>
                          <p:cTn id="82" fill="hold">
                            <p:stCondLst>
                              <p:cond delay="4000"/>
                            </p:stCondLst>
                            <p:childTnLst>
                              <p:par>
                                <p:cTn id="83" presetID="22" presetClass="entr" presetSubtype="8" fill="hold" grpId="0" nodeType="afterEffect">
                                  <p:stCondLst>
                                    <p:cond delay="0"/>
                                  </p:stCondLst>
                                  <p:childTnLst>
                                    <p:set>
                                      <p:cBhvr>
                                        <p:cTn id="84" dur="1" fill="hold">
                                          <p:stCondLst>
                                            <p:cond delay="0"/>
                                          </p:stCondLst>
                                        </p:cTn>
                                        <p:tgtEl>
                                          <p:spTgt spid="399408"/>
                                        </p:tgtEl>
                                        <p:attrNameLst>
                                          <p:attrName>style.visibility</p:attrName>
                                        </p:attrNameLst>
                                      </p:cBhvr>
                                      <p:to>
                                        <p:strVal val="visible"/>
                                      </p:to>
                                    </p:set>
                                    <p:animEffect transition="in" filter="wipe(left)">
                                      <p:cBhvr>
                                        <p:cTn id="85" dur="100"/>
                                        <p:tgtEl>
                                          <p:spTgt spid="399408"/>
                                        </p:tgtEl>
                                      </p:cBhvr>
                                    </p:animEffect>
                                  </p:childTnLst>
                                </p:cTn>
                              </p:par>
                            </p:childTnLst>
                          </p:cTn>
                        </p:par>
                        <p:par>
                          <p:cTn id="86" fill="hold">
                            <p:stCondLst>
                              <p:cond delay="4100"/>
                            </p:stCondLst>
                            <p:childTnLst>
                              <p:par>
                                <p:cTn id="87" presetID="1" presetClass="entr" presetSubtype="0" fill="hold" grpId="0" nodeType="afterEffect">
                                  <p:stCondLst>
                                    <p:cond delay="0"/>
                                  </p:stCondLst>
                                  <p:childTnLst>
                                    <p:set>
                                      <p:cBhvr>
                                        <p:cTn id="88" dur="1" fill="hold">
                                          <p:stCondLst>
                                            <p:cond delay="0"/>
                                          </p:stCondLst>
                                        </p:cTn>
                                        <p:tgtEl>
                                          <p:spTgt spid="399414"/>
                                        </p:tgtEl>
                                        <p:attrNameLst>
                                          <p:attrName>style.visibility</p:attrName>
                                        </p:attrNameLst>
                                      </p:cBhvr>
                                      <p:to>
                                        <p:strVal val="visible"/>
                                      </p:to>
                                    </p:set>
                                  </p:childTnLst>
                                </p:cTn>
                              </p:par>
                              <p:par>
                                <p:cTn id="89" presetID="1" presetClass="emph" presetSubtype="2" fill="hold" nodeType="withEffect">
                                  <p:stCondLst>
                                    <p:cond delay="0"/>
                                  </p:stCondLst>
                                  <p:childTnLst>
                                    <p:animClr clrSpc="rgb" dir="cw">
                                      <p:cBhvr>
                                        <p:cTn id="90" dur="500" fill="hold"/>
                                        <p:tgtEl>
                                          <p:spTgt spid="399414"/>
                                        </p:tgtEl>
                                        <p:attrNameLst>
                                          <p:attrName>fillcolor</p:attrName>
                                        </p:attrNameLst>
                                      </p:cBhvr>
                                      <p:to>
                                        <a:srgbClr val="FFFF00"/>
                                      </p:to>
                                    </p:animClr>
                                    <p:set>
                                      <p:cBhvr>
                                        <p:cTn id="91" dur="500" fill="hold"/>
                                        <p:tgtEl>
                                          <p:spTgt spid="399414"/>
                                        </p:tgtEl>
                                        <p:attrNameLst>
                                          <p:attrName>fill.type</p:attrName>
                                        </p:attrNameLst>
                                      </p:cBhvr>
                                      <p:to>
                                        <p:strVal val="solid"/>
                                      </p:to>
                                    </p:set>
                                    <p:set>
                                      <p:cBhvr>
                                        <p:cTn id="92" dur="500" fill="hold"/>
                                        <p:tgtEl>
                                          <p:spTgt spid="399414"/>
                                        </p:tgtEl>
                                        <p:attrNameLst>
                                          <p:attrName>fill.on</p:attrName>
                                        </p:attrNameLst>
                                      </p:cBhvr>
                                      <p:to>
                                        <p:strVal val="true"/>
                                      </p:to>
                                    </p:set>
                                  </p:childTnLst>
                                </p:cTn>
                              </p:par>
                            </p:childTnLst>
                          </p:cTn>
                        </p:par>
                      </p:childTnLst>
                    </p:cTn>
                  </p:par>
                  <p:par>
                    <p:cTn id="93" fill="hold">
                      <p:stCondLst>
                        <p:cond delay="indefinite"/>
                      </p:stCondLst>
                      <p:childTnLst>
                        <p:par>
                          <p:cTn id="94" fill="hold">
                            <p:stCondLst>
                              <p:cond delay="0"/>
                            </p:stCondLst>
                            <p:childTnLst>
                              <p:par>
                                <p:cTn id="95" presetID="63" presetClass="path" presetSubtype="0" accel="50000" decel="50000" fill="hold" nodeType="clickEffect">
                                  <p:stCondLst>
                                    <p:cond delay="0"/>
                                  </p:stCondLst>
                                  <p:childTnLst>
                                    <p:animMotion origin="layout" path="M 0.69149 1.38728E-6 L 0.771 1.38728E-6 " pathEditMode="relative" rAng="0" ptsTypes="AA">
                                      <p:cBhvr>
                                        <p:cTn id="96" dur="4000" fill="hold"/>
                                        <p:tgtEl>
                                          <p:spTgt spid="2"/>
                                        </p:tgtEl>
                                        <p:attrNameLst>
                                          <p:attrName>ppt_x</p:attrName>
                                          <p:attrName>ppt_y</p:attrName>
                                        </p:attrNameLst>
                                      </p:cBhvr>
                                      <p:rCtr x="40" y="0"/>
                                    </p:animMotion>
                                  </p:childTnLst>
                                </p:cTn>
                              </p:par>
                              <p:par>
                                <p:cTn id="97" presetID="22" presetClass="entr" presetSubtype="8" fill="hold" grpId="0" nodeType="withEffect">
                                  <p:stCondLst>
                                    <p:cond delay="0"/>
                                  </p:stCondLst>
                                  <p:childTnLst>
                                    <p:set>
                                      <p:cBhvr>
                                        <p:cTn id="98" dur="1" fill="hold">
                                          <p:stCondLst>
                                            <p:cond delay="0"/>
                                          </p:stCondLst>
                                        </p:cTn>
                                        <p:tgtEl>
                                          <p:spTgt spid="399409"/>
                                        </p:tgtEl>
                                        <p:attrNameLst>
                                          <p:attrName>style.visibility</p:attrName>
                                        </p:attrNameLst>
                                      </p:cBhvr>
                                      <p:to>
                                        <p:strVal val="visible"/>
                                      </p:to>
                                    </p:set>
                                    <p:animEffect transition="in" filter="wipe(left)">
                                      <p:cBhvr>
                                        <p:cTn id="99" dur="3800"/>
                                        <p:tgtEl>
                                          <p:spTgt spid="399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6" grpId="0" animBg="1"/>
      <p:bldP spid="399397" grpId="0" animBg="1"/>
      <p:bldP spid="399398" grpId="0" animBg="1"/>
      <p:bldP spid="399399" grpId="0" animBg="1"/>
      <p:bldP spid="399400" grpId="0" animBg="1"/>
      <p:bldP spid="399404" grpId="0" animBg="1"/>
      <p:bldP spid="399405" grpId="0" animBg="1"/>
      <p:bldP spid="399406" grpId="0" animBg="1"/>
      <p:bldP spid="399407" grpId="0" animBg="1"/>
      <p:bldP spid="399408" grpId="0" animBg="1"/>
      <p:bldP spid="399409" grpId="0" animBg="1"/>
      <p:bldP spid="399410" grpId="0" animBg="1"/>
      <p:bldP spid="399411" grpId="0" animBg="1"/>
      <p:bldP spid="399412" grpId="0" animBg="1"/>
      <p:bldP spid="399413" grpId="0" animBg="1"/>
      <p:bldP spid="3994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页脚占位符 3"/>
          <p:cNvSpPr>
            <a:spLocks noGrp="1"/>
          </p:cNvSpPr>
          <p:nvPr>
            <p:ph type="ftr" sz="quarter" idx="11"/>
          </p:nvPr>
        </p:nvSpPr>
        <p:spPr/>
        <p:txBody>
          <a:bodyPr/>
          <a:lstStyle/>
          <a:p>
            <a:fld id="{262CC649-4961-42DA-8621-77F58FFADDE1}" type="slidenum">
              <a:rPr lang="en-US" altLang="zh-CN"/>
              <a:pPr/>
              <a:t>16</a:t>
            </a:fld>
            <a:r>
              <a:rPr lang="en-US" altLang="zh-CN"/>
              <a:t>/57</a:t>
            </a:r>
          </a:p>
        </p:txBody>
      </p:sp>
      <p:sp>
        <p:nvSpPr>
          <p:cNvPr id="400386" name="Rectangle 2"/>
          <p:cNvSpPr>
            <a:spLocks noChangeArrowheads="1"/>
          </p:cNvSpPr>
          <p:nvPr/>
        </p:nvSpPr>
        <p:spPr bwMode="auto">
          <a:xfrm>
            <a:off x="2978150" y="768350"/>
            <a:ext cx="1439863" cy="1439863"/>
          </a:xfrm>
          <a:prstGeom prst="rect">
            <a:avLst/>
          </a:prstGeom>
          <a:gradFill rotWithShape="1">
            <a:gsLst>
              <a:gs pos="0">
                <a:srgbClr val="FF0000">
                  <a:alpha val="56000"/>
                </a:srgbClr>
              </a:gs>
              <a:gs pos="50000">
                <a:srgbClr val="FFFF00">
                  <a:alpha val="52000"/>
                </a:srgbClr>
              </a:gs>
              <a:gs pos="100000">
                <a:srgbClr val="FF0000">
                  <a:alpha val="56000"/>
                </a:srgbClr>
              </a:gs>
            </a:gsLst>
            <a:lin ang="0" scaled="1"/>
          </a:gradFill>
          <a:ln w="38100" algn="ctr">
            <a:solidFill>
              <a:srgbClr val="FF3F3F"/>
            </a:solidFill>
            <a:miter lim="800000"/>
            <a:headEnd/>
            <a:tailEnd/>
          </a:ln>
          <a:effectLst/>
        </p:spPr>
        <p:txBody>
          <a:bodyPr wrap="none" anchor="ctr"/>
          <a:lstStyle/>
          <a:p>
            <a:pPr algn="ctr"/>
            <a:endParaRPr kumimoji="0" lang="zh-CN" altLang="zh-CN" sz="1800">
              <a:latin typeface="Arial" charset="0"/>
            </a:endParaRPr>
          </a:p>
        </p:txBody>
      </p:sp>
      <p:sp>
        <p:nvSpPr>
          <p:cNvPr id="400387" name="Line 3"/>
          <p:cNvSpPr>
            <a:spLocks noChangeShapeType="1"/>
          </p:cNvSpPr>
          <p:nvPr/>
        </p:nvSpPr>
        <p:spPr bwMode="auto">
          <a:xfrm>
            <a:off x="249238" y="2205038"/>
            <a:ext cx="8605837" cy="0"/>
          </a:xfrm>
          <a:prstGeom prst="line">
            <a:avLst/>
          </a:prstGeom>
          <a:noFill/>
          <a:ln w="38100">
            <a:solidFill>
              <a:schemeClr val="tx1"/>
            </a:solidFill>
            <a:round/>
            <a:headEnd/>
            <a:tailEnd type="triangle" w="med" len="med"/>
          </a:ln>
          <a:effectLst/>
        </p:spPr>
        <p:txBody>
          <a:bodyPr/>
          <a:lstStyle/>
          <a:p>
            <a:endParaRPr lang="zh-CN" altLang="en-US"/>
          </a:p>
        </p:txBody>
      </p:sp>
      <p:sp>
        <p:nvSpPr>
          <p:cNvPr id="400388" name="Line 4"/>
          <p:cNvSpPr>
            <a:spLocks noChangeShapeType="1"/>
          </p:cNvSpPr>
          <p:nvPr/>
        </p:nvSpPr>
        <p:spPr bwMode="auto">
          <a:xfrm flipV="1">
            <a:off x="3706813" y="215900"/>
            <a:ext cx="0" cy="2420938"/>
          </a:xfrm>
          <a:prstGeom prst="line">
            <a:avLst/>
          </a:prstGeom>
          <a:noFill/>
          <a:ln w="38100">
            <a:solidFill>
              <a:schemeClr val="tx1"/>
            </a:solidFill>
            <a:round/>
            <a:headEnd/>
            <a:tailEnd type="triangle" w="med" len="med"/>
          </a:ln>
          <a:effectLst/>
        </p:spPr>
        <p:txBody>
          <a:bodyPr/>
          <a:lstStyle/>
          <a:p>
            <a:endParaRPr lang="zh-CN" altLang="en-US"/>
          </a:p>
        </p:txBody>
      </p:sp>
      <p:sp>
        <p:nvSpPr>
          <p:cNvPr id="400389" name="Oval 5"/>
          <p:cNvSpPr>
            <a:spLocks noChangeArrowheads="1"/>
          </p:cNvSpPr>
          <p:nvPr/>
        </p:nvSpPr>
        <p:spPr bwMode="auto">
          <a:xfrm>
            <a:off x="5092700" y="2144713"/>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400390" name="Oval 6"/>
          <p:cNvSpPr>
            <a:spLocks noChangeArrowheads="1"/>
          </p:cNvSpPr>
          <p:nvPr/>
        </p:nvSpPr>
        <p:spPr bwMode="auto">
          <a:xfrm>
            <a:off x="2911475" y="2144713"/>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400391" name="Oval 7"/>
          <p:cNvSpPr>
            <a:spLocks noChangeArrowheads="1"/>
          </p:cNvSpPr>
          <p:nvPr/>
        </p:nvSpPr>
        <p:spPr bwMode="auto">
          <a:xfrm>
            <a:off x="3649663" y="2144713"/>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400392" name="Oval 8"/>
          <p:cNvSpPr>
            <a:spLocks noChangeArrowheads="1"/>
          </p:cNvSpPr>
          <p:nvPr/>
        </p:nvSpPr>
        <p:spPr bwMode="auto">
          <a:xfrm>
            <a:off x="2181225" y="2144713"/>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400393" name="Text Box 9"/>
          <p:cNvSpPr txBox="1">
            <a:spLocks noChangeArrowheads="1"/>
          </p:cNvSpPr>
          <p:nvPr/>
        </p:nvSpPr>
        <p:spPr bwMode="auto">
          <a:xfrm>
            <a:off x="8621713" y="2097088"/>
            <a:ext cx="312737" cy="457200"/>
          </a:xfrm>
          <a:prstGeom prst="rect">
            <a:avLst/>
          </a:prstGeom>
          <a:noFill/>
          <a:ln w="9525" algn="ctr">
            <a:noFill/>
            <a:miter lim="800000"/>
            <a:headEnd/>
            <a:tailEnd/>
          </a:ln>
          <a:effectLst/>
        </p:spPr>
        <p:txBody>
          <a:bodyPr>
            <a:spAutoFit/>
          </a:bodyPr>
          <a:lstStyle/>
          <a:p>
            <a:r>
              <a:rPr kumimoji="0" lang="en-US" altLang="zh-CN" sz="2400"/>
              <a:t>x</a:t>
            </a:r>
          </a:p>
        </p:txBody>
      </p:sp>
      <p:sp>
        <p:nvSpPr>
          <p:cNvPr id="400394" name="Text Box 10"/>
          <p:cNvSpPr txBox="1">
            <a:spLocks noChangeArrowheads="1"/>
          </p:cNvSpPr>
          <p:nvPr/>
        </p:nvSpPr>
        <p:spPr bwMode="auto">
          <a:xfrm>
            <a:off x="3786188" y="282575"/>
            <a:ext cx="2027237" cy="457200"/>
          </a:xfrm>
          <a:prstGeom prst="rect">
            <a:avLst/>
          </a:prstGeom>
          <a:noFill/>
          <a:ln w="9525">
            <a:noFill/>
            <a:miter lim="800000"/>
            <a:headEnd/>
            <a:tailEnd/>
          </a:ln>
          <a:effectLst/>
        </p:spPr>
        <p:txBody>
          <a:bodyPr>
            <a:spAutoFit/>
          </a:bodyPr>
          <a:lstStyle/>
          <a:p>
            <a:r>
              <a:rPr kumimoji="0" lang="en-US" altLang="zh-CN" sz="2400" i="1"/>
              <a:t>f(x)=rect(x)</a:t>
            </a:r>
          </a:p>
        </p:txBody>
      </p:sp>
      <p:sp>
        <p:nvSpPr>
          <p:cNvPr id="400395" name="Text Box 11"/>
          <p:cNvSpPr txBox="1">
            <a:spLocks noChangeArrowheads="1"/>
          </p:cNvSpPr>
          <p:nvPr/>
        </p:nvSpPr>
        <p:spPr bwMode="auto">
          <a:xfrm>
            <a:off x="3136900" y="896938"/>
            <a:ext cx="1047750" cy="457200"/>
          </a:xfrm>
          <a:prstGeom prst="rect">
            <a:avLst/>
          </a:prstGeom>
          <a:noFill/>
          <a:ln w="9525">
            <a:noFill/>
            <a:miter lim="800000"/>
            <a:headEnd/>
            <a:tailEnd/>
          </a:ln>
          <a:effectLst/>
        </p:spPr>
        <p:txBody>
          <a:bodyPr wrap="none">
            <a:spAutoFit/>
          </a:bodyPr>
          <a:lstStyle/>
          <a:p>
            <a:r>
              <a:rPr kumimoji="0" lang="en-US" altLang="zh-CN" sz="2400">
                <a:solidFill>
                  <a:schemeClr val="accent2"/>
                </a:solidFill>
                <a:latin typeface="Arial" charset="0"/>
              </a:rPr>
              <a:t>rect(x)</a:t>
            </a:r>
          </a:p>
        </p:txBody>
      </p:sp>
      <p:sp>
        <p:nvSpPr>
          <p:cNvPr id="400396" name="Text Box 12"/>
          <p:cNvSpPr txBox="1">
            <a:spLocks noChangeArrowheads="1"/>
          </p:cNvSpPr>
          <p:nvPr/>
        </p:nvSpPr>
        <p:spPr bwMode="auto">
          <a:xfrm>
            <a:off x="3648075" y="2262188"/>
            <a:ext cx="325438" cy="396875"/>
          </a:xfrm>
          <a:prstGeom prst="rect">
            <a:avLst/>
          </a:prstGeom>
          <a:noFill/>
          <a:ln w="9525">
            <a:noFill/>
            <a:miter lim="800000"/>
            <a:headEnd/>
            <a:tailEnd/>
          </a:ln>
          <a:effectLst/>
        </p:spPr>
        <p:txBody>
          <a:bodyPr wrap="none">
            <a:spAutoFit/>
          </a:bodyPr>
          <a:lstStyle/>
          <a:p>
            <a:r>
              <a:rPr kumimoji="0" lang="en-US" altLang="zh-CN" sz="2000">
                <a:latin typeface="Arial" charset="0"/>
              </a:rPr>
              <a:t>0</a:t>
            </a:r>
          </a:p>
        </p:txBody>
      </p:sp>
      <p:sp>
        <p:nvSpPr>
          <p:cNvPr id="400397" name="Text Box 13"/>
          <p:cNvSpPr txBox="1">
            <a:spLocks noChangeArrowheads="1"/>
          </p:cNvSpPr>
          <p:nvPr/>
        </p:nvSpPr>
        <p:spPr bwMode="auto">
          <a:xfrm>
            <a:off x="4957763" y="2262188"/>
            <a:ext cx="325437" cy="396875"/>
          </a:xfrm>
          <a:prstGeom prst="rect">
            <a:avLst/>
          </a:prstGeom>
          <a:noFill/>
          <a:ln w="9525" algn="ctr">
            <a:noFill/>
            <a:miter lim="800000"/>
            <a:headEnd/>
            <a:tailEnd/>
          </a:ln>
          <a:effectLst/>
        </p:spPr>
        <p:txBody>
          <a:bodyPr wrap="none">
            <a:spAutoFit/>
          </a:bodyPr>
          <a:lstStyle/>
          <a:p>
            <a:r>
              <a:rPr kumimoji="0" lang="en-US" altLang="zh-CN" sz="2000">
                <a:latin typeface="Arial" charset="0"/>
              </a:rPr>
              <a:t>1</a:t>
            </a:r>
          </a:p>
        </p:txBody>
      </p:sp>
      <p:sp>
        <p:nvSpPr>
          <p:cNvPr id="400398" name="Text Box 14"/>
          <p:cNvSpPr txBox="1">
            <a:spLocks noChangeArrowheads="1"/>
          </p:cNvSpPr>
          <p:nvPr/>
        </p:nvSpPr>
        <p:spPr bwMode="auto">
          <a:xfrm>
            <a:off x="1981200" y="2262188"/>
            <a:ext cx="409575" cy="396875"/>
          </a:xfrm>
          <a:prstGeom prst="rect">
            <a:avLst/>
          </a:prstGeom>
          <a:noFill/>
          <a:ln w="9525" algn="ctr">
            <a:noFill/>
            <a:miter lim="800000"/>
            <a:headEnd/>
            <a:tailEnd/>
          </a:ln>
          <a:effectLst/>
        </p:spPr>
        <p:txBody>
          <a:bodyPr wrap="none">
            <a:spAutoFit/>
          </a:bodyPr>
          <a:lstStyle/>
          <a:p>
            <a:r>
              <a:rPr kumimoji="0" lang="en-US" altLang="zh-CN" sz="2000">
                <a:latin typeface="Arial" charset="0"/>
              </a:rPr>
              <a:t>-1</a:t>
            </a:r>
          </a:p>
        </p:txBody>
      </p:sp>
      <p:graphicFrame>
        <p:nvGraphicFramePr>
          <p:cNvPr id="400399" name="Object 15"/>
          <p:cNvGraphicFramePr>
            <a:graphicFrameLocks noChangeAspect="1"/>
          </p:cNvGraphicFramePr>
          <p:nvPr/>
        </p:nvGraphicFramePr>
        <p:xfrm>
          <a:off x="5730875" y="2192338"/>
          <a:ext cx="276225" cy="500062"/>
        </p:xfrm>
        <a:graphic>
          <a:graphicData uri="http://schemas.openxmlformats.org/presentationml/2006/ole">
            <mc:AlternateContent xmlns:mc="http://schemas.openxmlformats.org/markup-compatibility/2006">
              <mc:Choice xmlns:v="urn:schemas-microsoft-com:vml" Requires="v">
                <p:oleObj spid="_x0000_s12314" name="公式" r:id="rId3" imgW="126720" imgH="228600" progId="">
                  <p:embed/>
                </p:oleObj>
              </mc:Choice>
              <mc:Fallback>
                <p:oleObj name="公式" r:id="rId3" imgW="126720" imgH="2286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0875" y="2192338"/>
                        <a:ext cx="276225" cy="500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0400" name="Object 16"/>
          <p:cNvGraphicFramePr>
            <a:graphicFrameLocks noChangeAspect="1"/>
          </p:cNvGraphicFramePr>
          <p:nvPr/>
        </p:nvGraphicFramePr>
        <p:xfrm>
          <a:off x="7167563" y="2159000"/>
          <a:ext cx="274637" cy="495300"/>
        </p:xfrm>
        <a:graphic>
          <a:graphicData uri="http://schemas.openxmlformats.org/presentationml/2006/ole">
            <mc:AlternateContent xmlns:mc="http://schemas.openxmlformats.org/markup-compatibility/2006">
              <mc:Choice xmlns:v="urn:schemas-microsoft-com:vml" Requires="v">
                <p:oleObj spid="_x0000_s12315" name="公式" r:id="rId5" imgW="126720" imgH="228600" progId="">
                  <p:embed/>
                </p:oleObj>
              </mc:Choice>
              <mc:Fallback>
                <p:oleObj name="公式" r:id="rId5" imgW="126720" imgH="2286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7563" y="2159000"/>
                        <a:ext cx="274637"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0401" name="Object 17"/>
          <p:cNvGraphicFramePr>
            <a:graphicFrameLocks noChangeAspect="1"/>
          </p:cNvGraphicFramePr>
          <p:nvPr/>
        </p:nvGraphicFramePr>
        <p:xfrm>
          <a:off x="4313238" y="2233613"/>
          <a:ext cx="261937" cy="444500"/>
        </p:xfrm>
        <a:graphic>
          <a:graphicData uri="http://schemas.openxmlformats.org/presentationml/2006/ole">
            <mc:AlternateContent xmlns:mc="http://schemas.openxmlformats.org/markup-compatibility/2006">
              <mc:Choice xmlns:v="urn:schemas-microsoft-com:vml" Requires="v">
                <p:oleObj spid="_x0000_s12316" name="公式" r:id="rId7" imgW="126720" imgH="215640" progId="">
                  <p:embed/>
                </p:oleObj>
              </mc:Choice>
              <mc:Fallback>
                <p:oleObj name="公式" r:id="rId7" imgW="126720" imgH="21564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13238" y="2233613"/>
                        <a:ext cx="261937"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0402" name="Text Box 18"/>
          <p:cNvSpPr txBox="1">
            <a:spLocks noChangeArrowheads="1"/>
          </p:cNvSpPr>
          <p:nvPr/>
        </p:nvSpPr>
        <p:spPr bwMode="auto">
          <a:xfrm>
            <a:off x="5576888" y="2420938"/>
            <a:ext cx="552450" cy="366712"/>
          </a:xfrm>
          <a:prstGeom prst="rect">
            <a:avLst/>
          </a:prstGeom>
          <a:noFill/>
          <a:ln w="9525">
            <a:noFill/>
            <a:miter lim="800000"/>
            <a:headEnd/>
            <a:tailEnd/>
          </a:ln>
          <a:effectLst/>
        </p:spPr>
        <p:txBody>
          <a:bodyPr>
            <a:spAutoFit/>
          </a:bodyPr>
          <a:lstStyle/>
          <a:p>
            <a:pPr>
              <a:spcBef>
                <a:spcPct val="50000"/>
              </a:spcBef>
            </a:pPr>
            <a:endParaRPr kumimoji="0" lang="zh-CN" altLang="zh-CN" sz="1800">
              <a:latin typeface="Arial" charset="0"/>
            </a:endParaRPr>
          </a:p>
        </p:txBody>
      </p:sp>
      <p:graphicFrame>
        <p:nvGraphicFramePr>
          <p:cNvPr id="400403" name="Object 19"/>
          <p:cNvGraphicFramePr>
            <a:graphicFrameLocks noChangeAspect="1"/>
          </p:cNvGraphicFramePr>
          <p:nvPr/>
        </p:nvGraphicFramePr>
        <p:xfrm>
          <a:off x="2846388" y="2211388"/>
          <a:ext cx="261937" cy="444500"/>
        </p:xfrm>
        <a:graphic>
          <a:graphicData uri="http://schemas.openxmlformats.org/presentationml/2006/ole">
            <mc:AlternateContent xmlns:mc="http://schemas.openxmlformats.org/markup-compatibility/2006">
              <mc:Choice xmlns:v="urn:schemas-microsoft-com:vml" Requires="v">
                <p:oleObj spid="_x0000_s12317" name="公式" r:id="rId9" imgW="126720" imgH="215640" progId="">
                  <p:embed/>
                </p:oleObj>
              </mc:Choice>
              <mc:Fallback>
                <p:oleObj name="公式" r:id="rId9" imgW="126720" imgH="215640" progId="">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6388" y="2211388"/>
                        <a:ext cx="261937"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0404" name="Text Box 20"/>
          <p:cNvSpPr txBox="1">
            <a:spLocks noChangeArrowheads="1"/>
          </p:cNvSpPr>
          <p:nvPr/>
        </p:nvSpPr>
        <p:spPr bwMode="auto">
          <a:xfrm>
            <a:off x="2711450" y="2211388"/>
            <a:ext cx="268288" cy="396875"/>
          </a:xfrm>
          <a:prstGeom prst="rect">
            <a:avLst/>
          </a:prstGeom>
          <a:noFill/>
          <a:ln w="9525" algn="ctr">
            <a:noFill/>
            <a:miter lim="800000"/>
            <a:headEnd/>
            <a:tailEnd/>
          </a:ln>
          <a:effectLst/>
        </p:spPr>
        <p:txBody>
          <a:bodyPr wrap="none">
            <a:spAutoFit/>
          </a:bodyPr>
          <a:lstStyle/>
          <a:p>
            <a:r>
              <a:rPr kumimoji="0" lang="en-US" altLang="zh-CN" sz="2000">
                <a:latin typeface="Arial" charset="0"/>
              </a:rPr>
              <a:t>-</a:t>
            </a:r>
          </a:p>
        </p:txBody>
      </p:sp>
      <p:sp>
        <p:nvSpPr>
          <p:cNvPr id="400405" name="Line 21"/>
          <p:cNvSpPr>
            <a:spLocks noChangeShapeType="1"/>
          </p:cNvSpPr>
          <p:nvPr/>
        </p:nvSpPr>
        <p:spPr bwMode="auto">
          <a:xfrm>
            <a:off x="249238" y="5351463"/>
            <a:ext cx="8605837" cy="0"/>
          </a:xfrm>
          <a:prstGeom prst="line">
            <a:avLst/>
          </a:prstGeom>
          <a:noFill/>
          <a:ln w="38100">
            <a:solidFill>
              <a:schemeClr val="tx1"/>
            </a:solidFill>
            <a:round/>
            <a:headEnd/>
            <a:tailEnd type="triangle" w="med" len="med"/>
          </a:ln>
          <a:effectLst/>
        </p:spPr>
        <p:txBody>
          <a:bodyPr/>
          <a:lstStyle/>
          <a:p>
            <a:endParaRPr lang="zh-CN" altLang="en-US"/>
          </a:p>
        </p:txBody>
      </p:sp>
      <p:sp>
        <p:nvSpPr>
          <p:cNvPr id="400406" name="Line 22"/>
          <p:cNvSpPr>
            <a:spLocks noChangeShapeType="1"/>
          </p:cNvSpPr>
          <p:nvPr/>
        </p:nvSpPr>
        <p:spPr bwMode="auto">
          <a:xfrm flipV="1">
            <a:off x="3706813" y="3362325"/>
            <a:ext cx="0" cy="2420938"/>
          </a:xfrm>
          <a:prstGeom prst="line">
            <a:avLst/>
          </a:prstGeom>
          <a:noFill/>
          <a:ln w="38100">
            <a:solidFill>
              <a:schemeClr val="tx1"/>
            </a:solidFill>
            <a:round/>
            <a:headEnd/>
            <a:tailEnd type="triangle" w="med" len="med"/>
          </a:ln>
          <a:effectLst/>
        </p:spPr>
        <p:txBody>
          <a:bodyPr/>
          <a:lstStyle/>
          <a:p>
            <a:endParaRPr lang="zh-CN" altLang="en-US"/>
          </a:p>
        </p:txBody>
      </p:sp>
      <p:sp>
        <p:nvSpPr>
          <p:cNvPr id="400407" name="Rectangle 23" descr="瓦形"/>
          <p:cNvSpPr>
            <a:spLocks noChangeArrowheads="1"/>
          </p:cNvSpPr>
          <p:nvPr/>
        </p:nvSpPr>
        <p:spPr bwMode="auto">
          <a:xfrm>
            <a:off x="3706813" y="3908425"/>
            <a:ext cx="2860675" cy="1439863"/>
          </a:xfrm>
          <a:prstGeom prst="rect">
            <a:avLst/>
          </a:prstGeom>
          <a:pattFill prst="shingle">
            <a:fgClr>
              <a:srgbClr val="9999FF"/>
            </a:fgClr>
            <a:bgClr>
              <a:schemeClr val="bg1"/>
            </a:bgClr>
          </a:pattFill>
          <a:ln w="38100">
            <a:solidFill>
              <a:schemeClr val="accent2"/>
            </a:solidFill>
            <a:miter lim="800000"/>
            <a:headEnd/>
            <a:tailEnd/>
          </a:ln>
          <a:effectLst/>
        </p:spPr>
        <p:txBody>
          <a:bodyPr wrap="none" anchor="ctr"/>
          <a:lstStyle/>
          <a:p>
            <a:pPr algn="ctr"/>
            <a:endParaRPr kumimoji="0" lang="zh-CN" altLang="zh-CN" sz="1800">
              <a:latin typeface="Arial" charset="0"/>
            </a:endParaRPr>
          </a:p>
        </p:txBody>
      </p:sp>
      <p:sp>
        <p:nvSpPr>
          <p:cNvPr id="400408" name="Oval 24"/>
          <p:cNvSpPr>
            <a:spLocks noChangeArrowheads="1"/>
          </p:cNvSpPr>
          <p:nvPr/>
        </p:nvSpPr>
        <p:spPr bwMode="auto">
          <a:xfrm>
            <a:off x="5092700" y="5291138"/>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400409" name="Oval 25"/>
          <p:cNvSpPr>
            <a:spLocks noChangeArrowheads="1"/>
          </p:cNvSpPr>
          <p:nvPr/>
        </p:nvSpPr>
        <p:spPr bwMode="auto">
          <a:xfrm>
            <a:off x="2917825" y="5291138"/>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400410" name="Oval 26"/>
          <p:cNvSpPr>
            <a:spLocks noChangeArrowheads="1"/>
          </p:cNvSpPr>
          <p:nvPr/>
        </p:nvSpPr>
        <p:spPr bwMode="auto">
          <a:xfrm>
            <a:off x="3656013" y="5291138"/>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400411" name="Oval 27"/>
          <p:cNvSpPr>
            <a:spLocks noChangeArrowheads="1"/>
          </p:cNvSpPr>
          <p:nvPr/>
        </p:nvSpPr>
        <p:spPr bwMode="auto">
          <a:xfrm>
            <a:off x="2181225" y="5291138"/>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400412" name="Text Box 28"/>
          <p:cNvSpPr txBox="1">
            <a:spLocks noChangeArrowheads="1"/>
          </p:cNvSpPr>
          <p:nvPr/>
        </p:nvSpPr>
        <p:spPr bwMode="auto">
          <a:xfrm>
            <a:off x="8621713" y="5243513"/>
            <a:ext cx="312737" cy="457200"/>
          </a:xfrm>
          <a:prstGeom prst="rect">
            <a:avLst/>
          </a:prstGeom>
          <a:noFill/>
          <a:ln w="9525" algn="ctr">
            <a:noFill/>
            <a:miter lim="800000"/>
            <a:headEnd/>
            <a:tailEnd/>
          </a:ln>
          <a:effectLst/>
        </p:spPr>
        <p:txBody>
          <a:bodyPr>
            <a:spAutoFit/>
          </a:bodyPr>
          <a:lstStyle/>
          <a:p>
            <a:r>
              <a:rPr kumimoji="0" lang="en-US" altLang="zh-CN" sz="2400"/>
              <a:t>x</a:t>
            </a:r>
          </a:p>
        </p:txBody>
      </p:sp>
      <p:sp>
        <p:nvSpPr>
          <p:cNvPr id="400413" name="Text Box 29"/>
          <p:cNvSpPr txBox="1">
            <a:spLocks noChangeArrowheads="1"/>
          </p:cNvSpPr>
          <p:nvPr/>
        </p:nvSpPr>
        <p:spPr bwMode="auto">
          <a:xfrm>
            <a:off x="3684588" y="3263900"/>
            <a:ext cx="1997075" cy="457200"/>
          </a:xfrm>
          <a:prstGeom prst="rect">
            <a:avLst/>
          </a:prstGeom>
          <a:noFill/>
          <a:ln w="9525">
            <a:noFill/>
            <a:miter lim="800000"/>
            <a:headEnd/>
            <a:tailEnd/>
          </a:ln>
          <a:effectLst/>
        </p:spPr>
        <p:txBody>
          <a:bodyPr>
            <a:spAutoFit/>
          </a:bodyPr>
          <a:lstStyle/>
          <a:p>
            <a:r>
              <a:rPr kumimoji="0" lang="en-US" altLang="zh-CN" sz="2400" i="1"/>
              <a:t>h(x)=rect(     )</a:t>
            </a:r>
          </a:p>
        </p:txBody>
      </p:sp>
      <p:sp>
        <p:nvSpPr>
          <p:cNvPr id="400414" name="Text Box 30"/>
          <p:cNvSpPr txBox="1">
            <a:spLocks noChangeArrowheads="1"/>
          </p:cNvSpPr>
          <p:nvPr/>
        </p:nvSpPr>
        <p:spPr bwMode="auto">
          <a:xfrm>
            <a:off x="3648075" y="5408613"/>
            <a:ext cx="325438" cy="396875"/>
          </a:xfrm>
          <a:prstGeom prst="rect">
            <a:avLst/>
          </a:prstGeom>
          <a:noFill/>
          <a:ln w="9525">
            <a:noFill/>
            <a:miter lim="800000"/>
            <a:headEnd/>
            <a:tailEnd/>
          </a:ln>
          <a:effectLst/>
        </p:spPr>
        <p:txBody>
          <a:bodyPr wrap="none">
            <a:spAutoFit/>
          </a:bodyPr>
          <a:lstStyle/>
          <a:p>
            <a:r>
              <a:rPr kumimoji="0" lang="en-US" altLang="zh-CN" sz="2000">
                <a:latin typeface="Arial" charset="0"/>
              </a:rPr>
              <a:t>0</a:t>
            </a:r>
          </a:p>
        </p:txBody>
      </p:sp>
      <p:sp>
        <p:nvSpPr>
          <p:cNvPr id="400415" name="Text Box 31"/>
          <p:cNvSpPr txBox="1">
            <a:spLocks noChangeArrowheads="1"/>
          </p:cNvSpPr>
          <p:nvPr/>
        </p:nvSpPr>
        <p:spPr bwMode="auto">
          <a:xfrm>
            <a:off x="4999038" y="5408613"/>
            <a:ext cx="325437" cy="396875"/>
          </a:xfrm>
          <a:prstGeom prst="rect">
            <a:avLst/>
          </a:prstGeom>
          <a:noFill/>
          <a:ln w="9525" algn="ctr">
            <a:noFill/>
            <a:miter lim="800000"/>
            <a:headEnd/>
            <a:tailEnd/>
          </a:ln>
          <a:effectLst/>
        </p:spPr>
        <p:txBody>
          <a:bodyPr wrap="none">
            <a:spAutoFit/>
          </a:bodyPr>
          <a:lstStyle/>
          <a:p>
            <a:r>
              <a:rPr kumimoji="0" lang="en-US" altLang="zh-CN" sz="2000">
                <a:latin typeface="Arial" charset="0"/>
              </a:rPr>
              <a:t>1</a:t>
            </a:r>
          </a:p>
        </p:txBody>
      </p:sp>
      <p:sp>
        <p:nvSpPr>
          <p:cNvPr id="400416" name="Text Box 32"/>
          <p:cNvSpPr txBox="1">
            <a:spLocks noChangeArrowheads="1"/>
          </p:cNvSpPr>
          <p:nvPr/>
        </p:nvSpPr>
        <p:spPr bwMode="auto">
          <a:xfrm>
            <a:off x="1981200" y="5408613"/>
            <a:ext cx="409575" cy="396875"/>
          </a:xfrm>
          <a:prstGeom prst="rect">
            <a:avLst/>
          </a:prstGeom>
          <a:noFill/>
          <a:ln w="9525" algn="ctr">
            <a:noFill/>
            <a:miter lim="800000"/>
            <a:headEnd/>
            <a:tailEnd/>
          </a:ln>
          <a:effectLst/>
        </p:spPr>
        <p:txBody>
          <a:bodyPr wrap="none">
            <a:spAutoFit/>
          </a:bodyPr>
          <a:lstStyle/>
          <a:p>
            <a:r>
              <a:rPr kumimoji="0" lang="en-US" altLang="zh-CN" sz="2000">
                <a:latin typeface="Arial" charset="0"/>
              </a:rPr>
              <a:t>-1</a:t>
            </a:r>
          </a:p>
        </p:txBody>
      </p:sp>
      <p:graphicFrame>
        <p:nvGraphicFramePr>
          <p:cNvPr id="400417" name="Object 33"/>
          <p:cNvGraphicFramePr>
            <a:graphicFrameLocks noChangeAspect="1"/>
          </p:cNvGraphicFramePr>
          <p:nvPr/>
        </p:nvGraphicFramePr>
        <p:xfrm>
          <a:off x="5730875" y="5338763"/>
          <a:ext cx="276225" cy="500062"/>
        </p:xfrm>
        <a:graphic>
          <a:graphicData uri="http://schemas.openxmlformats.org/presentationml/2006/ole">
            <mc:AlternateContent xmlns:mc="http://schemas.openxmlformats.org/markup-compatibility/2006">
              <mc:Choice xmlns:v="urn:schemas-microsoft-com:vml" Requires="v">
                <p:oleObj spid="_x0000_s12318" name="公式" r:id="rId10" imgW="126720" imgH="228600" progId="">
                  <p:embed/>
                </p:oleObj>
              </mc:Choice>
              <mc:Fallback>
                <p:oleObj name="公式" r:id="rId10" imgW="126720" imgH="228600" progId="">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0875" y="5338763"/>
                        <a:ext cx="276225" cy="500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0418" name="Object 34"/>
          <p:cNvGraphicFramePr>
            <a:graphicFrameLocks noChangeAspect="1"/>
          </p:cNvGraphicFramePr>
          <p:nvPr/>
        </p:nvGraphicFramePr>
        <p:xfrm>
          <a:off x="7262813" y="5346700"/>
          <a:ext cx="274637" cy="495300"/>
        </p:xfrm>
        <a:graphic>
          <a:graphicData uri="http://schemas.openxmlformats.org/presentationml/2006/ole">
            <mc:AlternateContent xmlns:mc="http://schemas.openxmlformats.org/markup-compatibility/2006">
              <mc:Choice xmlns:v="urn:schemas-microsoft-com:vml" Requires="v">
                <p:oleObj spid="_x0000_s12319" name="公式" r:id="rId11" imgW="126720" imgH="228600" progId="">
                  <p:embed/>
                </p:oleObj>
              </mc:Choice>
              <mc:Fallback>
                <p:oleObj name="公式" r:id="rId11" imgW="126720" imgH="228600" progId="">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2813" y="5346700"/>
                        <a:ext cx="274637"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0419" name="Object 35"/>
          <p:cNvGraphicFramePr>
            <a:graphicFrameLocks noChangeAspect="1"/>
          </p:cNvGraphicFramePr>
          <p:nvPr/>
        </p:nvGraphicFramePr>
        <p:xfrm>
          <a:off x="4313238" y="5380038"/>
          <a:ext cx="261937" cy="444500"/>
        </p:xfrm>
        <a:graphic>
          <a:graphicData uri="http://schemas.openxmlformats.org/presentationml/2006/ole">
            <mc:AlternateContent xmlns:mc="http://schemas.openxmlformats.org/markup-compatibility/2006">
              <mc:Choice xmlns:v="urn:schemas-microsoft-com:vml" Requires="v">
                <p:oleObj spid="_x0000_s12320" name="公式" r:id="rId12" imgW="126720" imgH="215640" progId="">
                  <p:embed/>
                </p:oleObj>
              </mc:Choice>
              <mc:Fallback>
                <p:oleObj name="公式" r:id="rId12" imgW="126720" imgH="215640" progId="">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13238" y="5380038"/>
                        <a:ext cx="261937"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0420" name="Text Box 36"/>
          <p:cNvSpPr txBox="1">
            <a:spLocks noChangeArrowheads="1"/>
          </p:cNvSpPr>
          <p:nvPr/>
        </p:nvSpPr>
        <p:spPr bwMode="auto">
          <a:xfrm>
            <a:off x="5576888" y="5567363"/>
            <a:ext cx="552450" cy="366712"/>
          </a:xfrm>
          <a:prstGeom prst="rect">
            <a:avLst/>
          </a:prstGeom>
          <a:noFill/>
          <a:ln w="9525">
            <a:noFill/>
            <a:miter lim="800000"/>
            <a:headEnd/>
            <a:tailEnd/>
          </a:ln>
          <a:effectLst/>
        </p:spPr>
        <p:txBody>
          <a:bodyPr>
            <a:spAutoFit/>
          </a:bodyPr>
          <a:lstStyle/>
          <a:p>
            <a:pPr>
              <a:spcBef>
                <a:spcPct val="50000"/>
              </a:spcBef>
            </a:pPr>
            <a:endParaRPr kumimoji="0" lang="zh-CN" altLang="zh-CN" sz="1800">
              <a:latin typeface="Arial" charset="0"/>
            </a:endParaRPr>
          </a:p>
        </p:txBody>
      </p:sp>
      <p:graphicFrame>
        <p:nvGraphicFramePr>
          <p:cNvPr id="400421" name="Object 37"/>
          <p:cNvGraphicFramePr>
            <a:graphicFrameLocks noChangeAspect="1"/>
          </p:cNvGraphicFramePr>
          <p:nvPr/>
        </p:nvGraphicFramePr>
        <p:xfrm>
          <a:off x="2846388" y="5357813"/>
          <a:ext cx="261937" cy="444500"/>
        </p:xfrm>
        <a:graphic>
          <a:graphicData uri="http://schemas.openxmlformats.org/presentationml/2006/ole">
            <mc:AlternateContent xmlns:mc="http://schemas.openxmlformats.org/markup-compatibility/2006">
              <mc:Choice xmlns:v="urn:schemas-microsoft-com:vml" Requires="v">
                <p:oleObj spid="_x0000_s12321" name="公式" r:id="rId13" imgW="126720" imgH="215640" progId="">
                  <p:embed/>
                </p:oleObj>
              </mc:Choice>
              <mc:Fallback>
                <p:oleObj name="公式" r:id="rId13" imgW="126720" imgH="215640" progId="">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6388" y="5357813"/>
                        <a:ext cx="261937"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0422" name="Text Box 38"/>
          <p:cNvSpPr txBox="1">
            <a:spLocks noChangeArrowheads="1"/>
          </p:cNvSpPr>
          <p:nvPr/>
        </p:nvSpPr>
        <p:spPr bwMode="auto">
          <a:xfrm>
            <a:off x="2711450" y="5357813"/>
            <a:ext cx="268288" cy="396875"/>
          </a:xfrm>
          <a:prstGeom prst="rect">
            <a:avLst/>
          </a:prstGeom>
          <a:noFill/>
          <a:ln w="9525" algn="ctr">
            <a:noFill/>
            <a:miter lim="800000"/>
            <a:headEnd/>
            <a:tailEnd/>
          </a:ln>
          <a:effectLst/>
        </p:spPr>
        <p:txBody>
          <a:bodyPr wrap="none">
            <a:spAutoFit/>
          </a:bodyPr>
          <a:lstStyle/>
          <a:p>
            <a:r>
              <a:rPr kumimoji="0" lang="en-US" altLang="zh-CN" sz="2000">
                <a:latin typeface="Arial" charset="0"/>
              </a:rPr>
              <a:t>-</a:t>
            </a:r>
          </a:p>
        </p:txBody>
      </p:sp>
      <p:sp>
        <p:nvSpPr>
          <p:cNvPr id="400423" name="Text Box 39"/>
          <p:cNvSpPr txBox="1">
            <a:spLocks noChangeArrowheads="1"/>
          </p:cNvSpPr>
          <p:nvPr/>
        </p:nvSpPr>
        <p:spPr bwMode="auto">
          <a:xfrm>
            <a:off x="3763963" y="3956050"/>
            <a:ext cx="1316037" cy="457200"/>
          </a:xfrm>
          <a:prstGeom prst="rect">
            <a:avLst/>
          </a:prstGeom>
          <a:noFill/>
          <a:ln w="9525">
            <a:noFill/>
            <a:miter lim="800000"/>
            <a:headEnd/>
            <a:tailEnd/>
          </a:ln>
          <a:effectLst/>
        </p:spPr>
        <p:txBody>
          <a:bodyPr wrap="none">
            <a:spAutoFit/>
          </a:bodyPr>
          <a:lstStyle/>
          <a:p>
            <a:r>
              <a:rPr kumimoji="0" lang="en-US" altLang="zh-CN" sz="2400">
                <a:latin typeface="Arial" charset="0"/>
              </a:rPr>
              <a:t>rect(     )</a:t>
            </a:r>
          </a:p>
        </p:txBody>
      </p:sp>
      <p:sp>
        <p:nvSpPr>
          <p:cNvPr id="400424" name="Text Box 40"/>
          <p:cNvSpPr txBox="1">
            <a:spLocks noChangeArrowheads="1"/>
          </p:cNvSpPr>
          <p:nvPr/>
        </p:nvSpPr>
        <p:spPr bwMode="auto">
          <a:xfrm>
            <a:off x="4429125" y="3925888"/>
            <a:ext cx="539750" cy="366712"/>
          </a:xfrm>
          <a:prstGeom prst="rect">
            <a:avLst/>
          </a:prstGeom>
          <a:noFill/>
          <a:ln w="9525">
            <a:noFill/>
            <a:miter lim="800000"/>
            <a:headEnd/>
            <a:tailEnd/>
          </a:ln>
          <a:effectLst/>
        </p:spPr>
        <p:txBody>
          <a:bodyPr wrap="none">
            <a:spAutoFit/>
          </a:bodyPr>
          <a:lstStyle/>
          <a:p>
            <a:r>
              <a:rPr kumimoji="0" lang="en-US" altLang="zh-CN" sz="1800">
                <a:latin typeface="Arial" charset="0"/>
              </a:rPr>
              <a:t>X-1</a:t>
            </a:r>
          </a:p>
        </p:txBody>
      </p:sp>
      <p:sp>
        <p:nvSpPr>
          <p:cNvPr id="400425" name="Line 41"/>
          <p:cNvSpPr>
            <a:spLocks noChangeShapeType="1"/>
          </p:cNvSpPr>
          <p:nvPr/>
        </p:nvSpPr>
        <p:spPr bwMode="auto">
          <a:xfrm>
            <a:off x="4479925" y="4217988"/>
            <a:ext cx="428625" cy="0"/>
          </a:xfrm>
          <a:prstGeom prst="line">
            <a:avLst/>
          </a:prstGeom>
          <a:noFill/>
          <a:ln w="9525">
            <a:solidFill>
              <a:schemeClr val="tx1"/>
            </a:solidFill>
            <a:round/>
            <a:headEnd/>
            <a:tailEnd/>
          </a:ln>
          <a:effectLst/>
        </p:spPr>
        <p:txBody>
          <a:bodyPr/>
          <a:lstStyle/>
          <a:p>
            <a:endParaRPr lang="zh-CN" altLang="en-US"/>
          </a:p>
        </p:txBody>
      </p:sp>
      <p:sp>
        <p:nvSpPr>
          <p:cNvPr id="400426" name="Text Box 42"/>
          <p:cNvSpPr txBox="1">
            <a:spLocks noChangeArrowheads="1"/>
          </p:cNvSpPr>
          <p:nvPr/>
        </p:nvSpPr>
        <p:spPr bwMode="auto">
          <a:xfrm>
            <a:off x="4540250" y="4156075"/>
            <a:ext cx="311150" cy="366713"/>
          </a:xfrm>
          <a:prstGeom prst="rect">
            <a:avLst/>
          </a:prstGeom>
          <a:noFill/>
          <a:ln w="9525">
            <a:noFill/>
            <a:miter lim="800000"/>
            <a:headEnd/>
            <a:tailEnd/>
          </a:ln>
          <a:effectLst/>
        </p:spPr>
        <p:txBody>
          <a:bodyPr wrap="none">
            <a:spAutoFit/>
          </a:bodyPr>
          <a:lstStyle/>
          <a:p>
            <a:r>
              <a:rPr kumimoji="0" lang="en-US" altLang="zh-CN" sz="1800">
                <a:latin typeface="Arial" charset="0"/>
              </a:rPr>
              <a:t>2</a:t>
            </a:r>
          </a:p>
        </p:txBody>
      </p:sp>
      <p:sp>
        <p:nvSpPr>
          <p:cNvPr id="400427" name="Oval 43"/>
          <p:cNvSpPr>
            <a:spLocks noChangeArrowheads="1"/>
          </p:cNvSpPr>
          <p:nvPr/>
        </p:nvSpPr>
        <p:spPr bwMode="auto">
          <a:xfrm>
            <a:off x="4365625" y="2144713"/>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400428" name="Oval 44"/>
          <p:cNvSpPr>
            <a:spLocks noChangeArrowheads="1"/>
          </p:cNvSpPr>
          <p:nvPr/>
        </p:nvSpPr>
        <p:spPr bwMode="auto">
          <a:xfrm>
            <a:off x="6523038" y="5291138"/>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400429" name="Text Box 45"/>
          <p:cNvSpPr txBox="1">
            <a:spLocks noChangeArrowheads="1"/>
          </p:cNvSpPr>
          <p:nvPr/>
        </p:nvSpPr>
        <p:spPr bwMode="auto">
          <a:xfrm>
            <a:off x="6475413" y="5421313"/>
            <a:ext cx="325437" cy="396875"/>
          </a:xfrm>
          <a:prstGeom prst="rect">
            <a:avLst/>
          </a:prstGeom>
          <a:noFill/>
          <a:ln w="9525" algn="ctr">
            <a:noFill/>
            <a:miter lim="800000"/>
            <a:headEnd/>
            <a:tailEnd/>
          </a:ln>
          <a:effectLst/>
        </p:spPr>
        <p:txBody>
          <a:bodyPr wrap="none">
            <a:spAutoFit/>
          </a:bodyPr>
          <a:lstStyle/>
          <a:p>
            <a:r>
              <a:rPr kumimoji="0" lang="en-US" altLang="zh-CN" sz="2000">
                <a:latin typeface="Arial" charset="0"/>
              </a:rPr>
              <a:t>2</a:t>
            </a:r>
          </a:p>
        </p:txBody>
      </p:sp>
      <p:sp>
        <p:nvSpPr>
          <p:cNvPr id="400430" name="Oval 46"/>
          <p:cNvSpPr>
            <a:spLocks noChangeArrowheads="1"/>
          </p:cNvSpPr>
          <p:nvPr/>
        </p:nvSpPr>
        <p:spPr bwMode="auto">
          <a:xfrm>
            <a:off x="7251700" y="5291138"/>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400431" name="Text Box 47"/>
          <p:cNvSpPr txBox="1">
            <a:spLocks noChangeArrowheads="1"/>
          </p:cNvSpPr>
          <p:nvPr/>
        </p:nvSpPr>
        <p:spPr bwMode="auto">
          <a:xfrm>
            <a:off x="4956175" y="3248025"/>
            <a:ext cx="539750" cy="366713"/>
          </a:xfrm>
          <a:prstGeom prst="rect">
            <a:avLst/>
          </a:prstGeom>
          <a:noFill/>
          <a:ln w="9525">
            <a:noFill/>
            <a:miter lim="800000"/>
            <a:headEnd/>
            <a:tailEnd/>
          </a:ln>
          <a:effectLst/>
        </p:spPr>
        <p:txBody>
          <a:bodyPr wrap="none">
            <a:spAutoFit/>
          </a:bodyPr>
          <a:lstStyle/>
          <a:p>
            <a:r>
              <a:rPr kumimoji="0" lang="en-US" altLang="zh-CN" sz="1800">
                <a:latin typeface="Arial" charset="0"/>
              </a:rPr>
              <a:t>X-1</a:t>
            </a:r>
          </a:p>
        </p:txBody>
      </p:sp>
      <p:sp>
        <p:nvSpPr>
          <p:cNvPr id="400432" name="Line 48"/>
          <p:cNvSpPr>
            <a:spLocks noChangeShapeType="1"/>
          </p:cNvSpPr>
          <p:nvPr/>
        </p:nvSpPr>
        <p:spPr bwMode="auto">
          <a:xfrm>
            <a:off x="5006975" y="3540125"/>
            <a:ext cx="428625" cy="0"/>
          </a:xfrm>
          <a:prstGeom prst="line">
            <a:avLst/>
          </a:prstGeom>
          <a:noFill/>
          <a:ln w="9525">
            <a:solidFill>
              <a:schemeClr val="tx1"/>
            </a:solidFill>
            <a:round/>
            <a:headEnd/>
            <a:tailEnd/>
          </a:ln>
          <a:effectLst/>
        </p:spPr>
        <p:txBody>
          <a:bodyPr/>
          <a:lstStyle/>
          <a:p>
            <a:endParaRPr lang="zh-CN" altLang="en-US"/>
          </a:p>
        </p:txBody>
      </p:sp>
      <p:sp>
        <p:nvSpPr>
          <p:cNvPr id="400433" name="Text Box 49"/>
          <p:cNvSpPr txBox="1">
            <a:spLocks noChangeArrowheads="1"/>
          </p:cNvSpPr>
          <p:nvPr/>
        </p:nvSpPr>
        <p:spPr bwMode="auto">
          <a:xfrm>
            <a:off x="5067300" y="3478213"/>
            <a:ext cx="311150" cy="366712"/>
          </a:xfrm>
          <a:prstGeom prst="rect">
            <a:avLst/>
          </a:prstGeom>
          <a:noFill/>
          <a:ln w="9525">
            <a:noFill/>
            <a:miter lim="800000"/>
            <a:headEnd/>
            <a:tailEnd/>
          </a:ln>
          <a:effectLst/>
        </p:spPr>
        <p:txBody>
          <a:bodyPr wrap="none">
            <a:spAutoFit/>
          </a:bodyPr>
          <a:lstStyle/>
          <a:p>
            <a:r>
              <a:rPr kumimoji="0" lang="en-US" altLang="zh-CN" sz="1800">
                <a:latin typeface="Arial" charset="0"/>
              </a:rPr>
              <a:t>2</a:t>
            </a:r>
          </a:p>
        </p:txBody>
      </p:sp>
      <p:sp>
        <p:nvSpPr>
          <p:cNvPr id="400434" name="Oval 50"/>
          <p:cNvSpPr>
            <a:spLocks noChangeArrowheads="1"/>
          </p:cNvSpPr>
          <p:nvPr/>
        </p:nvSpPr>
        <p:spPr bwMode="auto">
          <a:xfrm>
            <a:off x="4378325" y="5291138"/>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400435" name="Oval 51"/>
          <p:cNvSpPr>
            <a:spLocks noChangeArrowheads="1"/>
          </p:cNvSpPr>
          <p:nvPr/>
        </p:nvSpPr>
        <p:spPr bwMode="auto">
          <a:xfrm>
            <a:off x="5811838" y="5291138"/>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400436" name="Line 52"/>
          <p:cNvSpPr>
            <a:spLocks noChangeShapeType="1"/>
          </p:cNvSpPr>
          <p:nvPr/>
        </p:nvSpPr>
        <p:spPr bwMode="auto">
          <a:xfrm>
            <a:off x="4432300" y="561975"/>
            <a:ext cx="0" cy="4819650"/>
          </a:xfrm>
          <a:prstGeom prst="line">
            <a:avLst/>
          </a:prstGeom>
          <a:noFill/>
          <a:ln w="9525">
            <a:solidFill>
              <a:schemeClr val="bg2"/>
            </a:solidFill>
            <a:prstDash val="lgDash"/>
            <a:round/>
            <a:headEnd/>
            <a:tailEnd/>
          </a:ln>
          <a:effectLst/>
        </p:spPr>
        <p:txBody>
          <a:bodyPr/>
          <a:lstStyle/>
          <a:p>
            <a:endParaRPr lang="zh-CN" altLang="en-US"/>
          </a:p>
        </p:txBody>
      </p:sp>
      <p:sp>
        <p:nvSpPr>
          <p:cNvPr id="400437" name="Line 53"/>
          <p:cNvSpPr>
            <a:spLocks noChangeShapeType="1"/>
          </p:cNvSpPr>
          <p:nvPr/>
        </p:nvSpPr>
        <p:spPr bwMode="auto">
          <a:xfrm flipV="1">
            <a:off x="5865813" y="561975"/>
            <a:ext cx="0" cy="4819650"/>
          </a:xfrm>
          <a:prstGeom prst="line">
            <a:avLst/>
          </a:prstGeom>
          <a:noFill/>
          <a:ln w="9525">
            <a:solidFill>
              <a:schemeClr val="bg2"/>
            </a:solidFill>
            <a:prstDash val="lgDash"/>
            <a:round/>
            <a:headEnd/>
            <a:tailEnd/>
          </a:ln>
          <a:effectLst/>
        </p:spPr>
        <p:txBody>
          <a:bodyPr/>
          <a:lstStyle/>
          <a:p>
            <a:endParaRPr lang="zh-CN" altLang="en-US"/>
          </a:p>
        </p:txBody>
      </p:sp>
      <p:sp>
        <p:nvSpPr>
          <p:cNvPr id="400438" name="Line 54"/>
          <p:cNvSpPr>
            <a:spLocks noChangeShapeType="1"/>
          </p:cNvSpPr>
          <p:nvPr/>
        </p:nvSpPr>
        <p:spPr bwMode="auto">
          <a:xfrm flipV="1">
            <a:off x="6577013" y="561975"/>
            <a:ext cx="0" cy="4819650"/>
          </a:xfrm>
          <a:prstGeom prst="line">
            <a:avLst/>
          </a:prstGeom>
          <a:noFill/>
          <a:ln w="9525">
            <a:solidFill>
              <a:schemeClr val="bg2"/>
            </a:solidFill>
            <a:prstDash val="lgDash"/>
            <a:round/>
            <a:headEnd/>
            <a:tailEnd/>
          </a:ln>
          <a:effectLst/>
        </p:spPr>
        <p:txBody>
          <a:bodyPr/>
          <a:lstStyle/>
          <a:p>
            <a:endParaRPr lang="zh-CN" altLang="en-US"/>
          </a:p>
        </p:txBody>
      </p:sp>
      <p:sp>
        <p:nvSpPr>
          <p:cNvPr id="400439" name="Line 55"/>
          <p:cNvSpPr>
            <a:spLocks noChangeShapeType="1"/>
          </p:cNvSpPr>
          <p:nvPr/>
        </p:nvSpPr>
        <p:spPr bwMode="auto">
          <a:xfrm flipV="1">
            <a:off x="7302500" y="561975"/>
            <a:ext cx="0" cy="4819650"/>
          </a:xfrm>
          <a:prstGeom prst="line">
            <a:avLst/>
          </a:prstGeom>
          <a:noFill/>
          <a:ln w="9525">
            <a:solidFill>
              <a:schemeClr val="bg2"/>
            </a:solidFill>
            <a:prstDash val="lgDash"/>
            <a:round/>
            <a:headEnd/>
            <a:tailEnd/>
          </a:ln>
          <a:effectLst/>
        </p:spPr>
        <p:txBody>
          <a:bodyPr/>
          <a:lstStyle/>
          <a:p>
            <a:endParaRPr lang="zh-CN" altLang="en-US"/>
          </a:p>
        </p:txBody>
      </p:sp>
      <p:sp>
        <p:nvSpPr>
          <p:cNvPr id="400440" name="Line 56"/>
          <p:cNvSpPr>
            <a:spLocks noChangeShapeType="1"/>
          </p:cNvSpPr>
          <p:nvPr/>
        </p:nvSpPr>
        <p:spPr bwMode="auto">
          <a:xfrm flipV="1">
            <a:off x="5148263" y="561975"/>
            <a:ext cx="0" cy="4819650"/>
          </a:xfrm>
          <a:prstGeom prst="line">
            <a:avLst/>
          </a:prstGeom>
          <a:noFill/>
          <a:ln w="9525">
            <a:solidFill>
              <a:schemeClr val="bg2"/>
            </a:solidFill>
            <a:prstDash val="lgDash"/>
            <a:round/>
            <a:headEnd/>
            <a:tailEnd/>
          </a:ln>
          <a:effectLst/>
        </p:spPr>
        <p:txBody>
          <a:bodyPr/>
          <a:lstStyle/>
          <a:p>
            <a:endParaRPr lang="zh-CN" altLang="en-US"/>
          </a:p>
        </p:txBody>
      </p:sp>
      <p:sp>
        <p:nvSpPr>
          <p:cNvPr id="400441" name="Line 57"/>
          <p:cNvSpPr>
            <a:spLocks noChangeShapeType="1"/>
          </p:cNvSpPr>
          <p:nvPr/>
        </p:nvSpPr>
        <p:spPr bwMode="auto">
          <a:xfrm flipV="1">
            <a:off x="2233613" y="561975"/>
            <a:ext cx="0" cy="4819650"/>
          </a:xfrm>
          <a:prstGeom prst="line">
            <a:avLst/>
          </a:prstGeom>
          <a:noFill/>
          <a:ln w="9525">
            <a:solidFill>
              <a:schemeClr val="bg2"/>
            </a:solidFill>
            <a:prstDash val="lgDash"/>
            <a:round/>
            <a:headEnd/>
            <a:tailEnd/>
          </a:ln>
          <a:effectLst/>
        </p:spPr>
        <p:txBody>
          <a:bodyPr/>
          <a:lstStyle/>
          <a:p>
            <a:endParaRPr lang="zh-CN" altLang="en-US"/>
          </a:p>
        </p:txBody>
      </p:sp>
      <p:sp>
        <p:nvSpPr>
          <p:cNvPr id="400442" name="Line 58"/>
          <p:cNvSpPr>
            <a:spLocks noChangeShapeType="1"/>
          </p:cNvSpPr>
          <p:nvPr/>
        </p:nvSpPr>
        <p:spPr bwMode="auto">
          <a:xfrm flipV="1">
            <a:off x="2959100" y="561975"/>
            <a:ext cx="0" cy="4819650"/>
          </a:xfrm>
          <a:prstGeom prst="line">
            <a:avLst/>
          </a:prstGeom>
          <a:noFill/>
          <a:ln w="9525">
            <a:solidFill>
              <a:schemeClr val="bg2"/>
            </a:solidFill>
            <a:prstDash val="lgDash"/>
            <a:round/>
            <a:headEnd/>
            <a:tailEnd/>
          </a:ln>
          <a:effectLst/>
        </p:spPr>
        <p:txBody>
          <a:bodyPr/>
          <a:lstStyle/>
          <a:p>
            <a:endParaRPr lang="zh-CN" alt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页脚占位符 3"/>
          <p:cNvSpPr>
            <a:spLocks noGrp="1"/>
          </p:cNvSpPr>
          <p:nvPr>
            <p:ph type="ftr" sz="quarter" idx="11"/>
          </p:nvPr>
        </p:nvSpPr>
        <p:spPr/>
        <p:txBody>
          <a:bodyPr/>
          <a:lstStyle/>
          <a:p>
            <a:fld id="{CF93FB1E-A363-45D1-AD23-D6E7841F0E8B}" type="slidenum">
              <a:rPr lang="en-US" altLang="zh-CN"/>
              <a:pPr/>
              <a:t>17</a:t>
            </a:fld>
            <a:r>
              <a:rPr lang="en-US" altLang="zh-CN"/>
              <a:t>/57</a:t>
            </a:r>
          </a:p>
        </p:txBody>
      </p:sp>
      <p:sp>
        <p:nvSpPr>
          <p:cNvPr id="401410" name="Rectangle 2"/>
          <p:cNvSpPr>
            <a:spLocks noChangeArrowheads="1"/>
          </p:cNvSpPr>
          <p:nvPr/>
        </p:nvSpPr>
        <p:spPr bwMode="auto">
          <a:xfrm>
            <a:off x="2978150" y="768350"/>
            <a:ext cx="1439863" cy="1439863"/>
          </a:xfrm>
          <a:prstGeom prst="rect">
            <a:avLst/>
          </a:prstGeom>
          <a:gradFill rotWithShape="1">
            <a:gsLst>
              <a:gs pos="0">
                <a:srgbClr val="FF0000">
                  <a:alpha val="56000"/>
                </a:srgbClr>
              </a:gs>
              <a:gs pos="50000">
                <a:srgbClr val="FFFF00">
                  <a:alpha val="52000"/>
                </a:srgbClr>
              </a:gs>
              <a:gs pos="100000">
                <a:srgbClr val="FF0000">
                  <a:alpha val="56000"/>
                </a:srgbClr>
              </a:gs>
            </a:gsLst>
            <a:lin ang="0" scaled="1"/>
          </a:gradFill>
          <a:ln w="38100" algn="ctr">
            <a:solidFill>
              <a:srgbClr val="FF3F3F"/>
            </a:solidFill>
            <a:miter lim="800000"/>
            <a:headEnd/>
            <a:tailEnd/>
          </a:ln>
          <a:effectLst/>
        </p:spPr>
        <p:txBody>
          <a:bodyPr wrap="none" anchor="ctr"/>
          <a:lstStyle/>
          <a:p>
            <a:pPr algn="ctr"/>
            <a:endParaRPr kumimoji="0" lang="zh-CN" altLang="zh-CN" sz="1800">
              <a:latin typeface="Arial" charset="0"/>
            </a:endParaRPr>
          </a:p>
        </p:txBody>
      </p:sp>
      <p:sp>
        <p:nvSpPr>
          <p:cNvPr id="401411" name="Line 3"/>
          <p:cNvSpPr>
            <a:spLocks noChangeShapeType="1"/>
          </p:cNvSpPr>
          <p:nvPr/>
        </p:nvSpPr>
        <p:spPr bwMode="auto">
          <a:xfrm>
            <a:off x="249238" y="2205038"/>
            <a:ext cx="8605837" cy="0"/>
          </a:xfrm>
          <a:prstGeom prst="line">
            <a:avLst/>
          </a:prstGeom>
          <a:noFill/>
          <a:ln w="38100">
            <a:solidFill>
              <a:schemeClr val="tx1"/>
            </a:solidFill>
            <a:round/>
            <a:headEnd/>
            <a:tailEnd type="triangle" w="med" len="med"/>
          </a:ln>
          <a:effectLst/>
        </p:spPr>
        <p:txBody>
          <a:bodyPr/>
          <a:lstStyle/>
          <a:p>
            <a:endParaRPr lang="zh-CN" altLang="en-US"/>
          </a:p>
        </p:txBody>
      </p:sp>
      <p:sp>
        <p:nvSpPr>
          <p:cNvPr id="401412" name="Line 4"/>
          <p:cNvSpPr>
            <a:spLocks noChangeShapeType="1"/>
          </p:cNvSpPr>
          <p:nvPr/>
        </p:nvSpPr>
        <p:spPr bwMode="auto">
          <a:xfrm flipV="1">
            <a:off x="3706813" y="215900"/>
            <a:ext cx="0" cy="2420938"/>
          </a:xfrm>
          <a:prstGeom prst="line">
            <a:avLst/>
          </a:prstGeom>
          <a:noFill/>
          <a:ln w="38100">
            <a:solidFill>
              <a:schemeClr val="tx1"/>
            </a:solidFill>
            <a:round/>
            <a:headEnd/>
            <a:tailEnd type="triangle" w="med" len="med"/>
          </a:ln>
          <a:effectLst/>
        </p:spPr>
        <p:txBody>
          <a:bodyPr/>
          <a:lstStyle/>
          <a:p>
            <a:endParaRPr lang="zh-CN" altLang="en-US"/>
          </a:p>
        </p:txBody>
      </p:sp>
      <p:sp>
        <p:nvSpPr>
          <p:cNvPr id="401413" name="Oval 5"/>
          <p:cNvSpPr>
            <a:spLocks noChangeArrowheads="1"/>
          </p:cNvSpPr>
          <p:nvPr/>
        </p:nvSpPr>
        <p:spPr bwMode="auto">
          <a:xfrm>
            <a:off x="5092700" y="2144713"/>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401414" name="Oval 6"/>
          <p:cNvSpPr>
            <a:spLocks noChangeArrowheads="1"/>
          </p:cNvSpPr>
          <p:nvPr/>
        </p:nvSpPr>
        <p:spPr bwMode="auto">
          <a:xfrm>
            <a:off x="2911475" y="2144713"/>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401415" name="Oval 7"/>
          <p:cNvSpPr>
            <a:spLocks noChangeArrowheads="1"/>
          </p:cNvSpPr>
          <p:nvPr/>
        </p:nvSpPr>
        <p:spPr bwMode="auto">
          <a:xfrm>
            <a:off x="3649663" y="2144713"/>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401416" name="Oval 8"/>
          <p:cNvSpPr>
            <a:spLocks noChangeArrowheads="1"/>
          </p:cNvSpPr>
          <p:nvPr/>
        </p:nvSpPr>
        <p:spPr bwMode="auto">
          <a:xfrm>
            <a:off x="2181225" y="2144713"/>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401417" name="Text Box 9"/>
          <p:cNvSpPr txBox="1">
            <a:spLocks noChangeArrowheads="1"/>
          </p:cNvSpPr>
          <p:nvPr/>
        </p:nvSpPr>
        <p:spPr bwMode="auto">
          <a:xfrm>
            <a:off x="8621713" y="2097088"/>
            <a:ext cx="312737" cy="457200"/>
          </a:xfrm>
          <a:prstGeom prst="rect">
            <a:avLst/>
          </a:prstGeom>
          <a:noFill/>
          <a:ln w="9525" algn="ctr">
            <a:noFill/>
            <a:miter lim="800000"/>
            <a:headEnd/>
            <a:tailEnd/>
          </a:ln>
          <a:effectLst/>
        </p:spPr>
        <p:txBody>
          <a:bodyPr>
            <a:spAutoFit/>
          </a:bodyPr>
          <a:lstStyle/>
          <a:p>
            <a:r>
              <a:rPr kumimoji="0" lang="en-US" altLang="zh-CN" sz="2400"/>
              <a:t>x</a:t>
            </a:r>
          </a:p>
        </p:txBody>
      </p:sp>
      <p:sp>
        <p:nvSpPr>
          <p:cNvPr id="401418" name="Text Box 10"/>
          <p:cNvSpPr txBox="1">
            <a:spLocks noChangeArrowheads="1"/>
          </p:cNvSpPr>
          <p:nvPr/>
        </p:nvSpPr>
        <p:spPr bwMode="auto">
          <a:xfrm>
            <a:off x="3786188" y="282575"/>
            <a:ext cx="2027237" cy="457200"/>
          </a:xfrm>
          <a:prstGeom prst="rect">
            <a:avLst/>
          </a:prstGeom>
          <a:noFill/>
          <a:ln w="9525">
            <a:noFill/>
            <a:miter lim="800000"/>
            <a:headEnd/>
            <a:tailEnd/>
          </a:ln>
          <a:effectLst/>
        </p:spPr>
        <p:txBody>
          <a:bodyPr>
            <a:spAutoFit/>
          </a:bodyPr>
          <a:lstStyle/>
          <a:p>
            <a:r>
              <a:rPr kumimoji="0" lang="en-US" altLang="zh-CN" sz="2400" i="1"/>
              <a:t>f(x)=rect(x)</a:t>
            </a:r>
          </a:p>
        </p:txBody>
      </p:sp>
      <p:sp>
        <p:nvSpPr>
          <p:cNvPr id="401419" name="Text Box 11"/>
          <p:cNvSpPr txBox="1">
            <a:spLocks noChangeArrowheads="1"/>
          </p:cNvSpPr>
          <p:nvPr/>
        </p:nvSpPr>
        <p:spPr bwMode="auto">
          <a:xfrm>
            <a:off x="3136900" y="896938"/>
            <a:ext cx="1047750" cy="457200"/>
          </a:xfrm>
          <a:prstGeom prst="rect">
            <a:avLst/>
          </a:prstGeom>
          <a:noFill/>
          <a:ln w="9525">
            <a:noFill/>
            <a:miter lim="800000"/>
            <a:headEnd/>
            <a:tailEnd/>
          </a:ln>
          <a:effectLst/>
        </p:spPr>
        <p:txBody>
          <a:bodyPr wrap="none">
            <a:spAutoFit/>
          </a:bodyPr>
          <a:lstStyle/>
          <a:p>
            <a:r>
              <a:rPr kumimoji="0" lang="en-US" altLang="zh-CN" sz="2400">
                <a:solidFill>
                  <a:schemeClr val="accent2"/>
                </a:solidFill>
                <a:latin typeface="Arial" charset="0"/>
              </a:rPr>
              <a:t>rect(x)</a:t>
            </a:r>
          </a:p>
        </p:txBody>
      </p:sp>
      <p:sp>
        <p:nvSpPr>
          <p:cNvPr id="401420" name="Text Box 12"/>
          <p:cNvSpPr txBox="1">
            <a:spLocks noChangeArrowheads="1"/>
          </p:cNvSpPr>
          <p:nvPr/>
        </p:nvSpPr>
        <p:spPr bwMode="auto">
          <a:xfrm>
            <a:off x="3648075" y="2262188"/>
            <a:ext cx="325438" cy="396875"/>
          </a:xfrm>
          <a:prstGeom prst="rect">
            <a:avLst/>
          </a:prstGeom>
          <a:noFill/>
          <a:ln w="9525">
            <a:noFill/>
            <a:miter lim="800000"/>
            <a:headEnd/>
            <a:tailEnd/>
          </a:ln>
          <a:effectLst/>
        </p:spPr>
        <p:txBody>
          <a:bodyPr wrap="none">
            <a:spAutoFit/>
          </a:bodyPr>
          <a:lstStyle/>
          <a:p>
            <a:r>
              <a:rPr kumimoji="0" lang="en-US" altLang="zh-CN" sz="2000">
                <a:latin typeface="Arial" charset="0"/>
              </a:rPr>
              <a:t>0</a:t>
            </a:r>
          </a:p>
        </p:txBody>
      </p:sp>
      <p:sp>
        <p:nvSpPr>
          <p:cNvPr id="401421" name="Text Box 13"/>
          <p:cNvSpPr txBox="1">
            <a:spLocks noChangeArrowheads="1"/>
          </p:cNvSpPr>
          <p:nvPr/>
        </p:nvSpPr>
        <p:spPr bwMode="auto">
          <a:xfrm>
            <a:off x="4957763" y="2262188"/>
            <a:ext cx="325437" cy="396875"/>
          </a:xfrm>
          <a:prstGeom prst="rect">
            <a:avLst/>
          </a:prstGeom>
          <a:noFill/>
          <a:ln w="9525" algn="ctr">
            <a:noFill/>
            <a:miter lim="800000"/>
            <a:headEnd/>
            <a:tailEnd/>
          </a:ln>
          <a:effectLst/>
        </p:spPr>
        <p:txBody>
          <a:bodyPr wrap="none">
            <a:spAutoFit/>
          </a:bodyPr>
          <a:lstStyle/>
          <a:p>
            <a:r>
              <a:rPr kumimoji="0" lang="en-US" altLang="zh-CN" sz="2000">
                <a:latin typeface="Arial" charset="0"/>
              </a:rPr>
              <a:t>1</a:t>
            </a:r>
          </a:p>
        </p:txBody>
      </p:sp>
      <p:sp>
        <p:nvSpPr>
          <p:cNvPr id="401422" name="Text Box 14"/>
          <p:cNvSpPr txBox="1">
            <a:spLocks noChangeArrowheads="1"/>
          </p:cNvSpPr>
          <p:nvPr/>
        </p:nvSpPr>
        <p:spPr bwMode="auto">
          <a:xfrm>
            <a:off x="1981200" y="2262188"/>
            <a:ext cx="409575" cy="396875"/>
          </a:xfrm>
          <a:prstGeom prst="rect">
            <a:avLst/>
          </a:prstGeom>
          <a:noFill/>
          <a:ln w="9525" algn="ctr">
            <a:noFill/>
            <a:miter lim="800000"/>
            <a:headEnd/>
            <a:tailEnd/>
          </a:ln>
          <a:effectLst/>
        </p:spPr>
        <p:txBody>
          <a:bodyPr wrap="none">
            <a:spAutoFit/>
          </a:bodyPr>
          <a:lstStyle/>
          <a:p>
            <a:r>
              <a:rPr kumimoji="0" lang="en-US" altLang="zh-CN" sz="2000">
                <a:latin typeface="Arial" charset="0"/>
              </a:rPr>
              <a:t>-1</a:t>
            </a:r>
          </a:p>
        </p:txBody>
      </p:sp>
      <p:graphicFrame>
        <p:nvGraphicFramePr>
          <p:cNvPr id="401423" name="Object 15"/>
          <p:cNvGraphicFramePr>
            <a:graphicFrameLocks noChangeAspect="1"/>
          </p:cNvGraphicFramePr>
          <p:nvPr/>
        </p:nvGraphicFramePr>
        <p:xfrm>
          <a:off x="5730875" y="2192338"/>
          <a:ext cx="276225" cy="500062"/>
        </p:xfrm>
        <a:graphic>
          <a:graphicData uri="http://schemas.openxmlformats.org/presentationml/2006/ole">
            <mc:AlternateContent xmlns:mc="http://schemas.openxmlformats.org/markup-compatibility/2006">
              <mc:Choice xmlns:v="urn:schemas-microsoft-com:vml" Requires="v">
                <p:oleObj spid="_x0000_s13338" name="公式" r:id="rId3" imgW="126720" imgH="228600" progId="">
                  <p:embed/>
                </p:oleObj>
              </mc:Choice>
              <mc:Fallback>
                <p:oleObj name="公式" r:id="rId3" imgW="126720" imgH="2286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0875" y="2192338"/>
                        <a:ext cx="276225" cy="500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1424" name="Object 16"/>
          <p:cNvGraphicFramePr>
            <a:graphicFrameLocks noChangeAspect="1"/>
          </p:cNvGraphicFramePr>
          <p:nvPr/>
        </p:nvGraphicFramePr>
        <p:xfrm>
          <a:off x="7167563" y="2159000"/>
          <a:ext cx="274637" cy="495300"/>
        </p:xfrm>
        <a:graphic>
          <a:graphicData uri="http://schemas.openxmlformats.org/presentationml/2006/ole">
            <mc:AlternateContent xmlns:mc="http://schemas.openxmlformats.org/markup-compatibility/2006">
              <mc:Choice xmlns:v="urn:schemas-microsoft-com:vml" Requires="v">
                <p:oleObj spid="_x0000_s13339" name="公式" r:id="rId5" imgW="126720" imgH="228600" progId="">
                  <p:embed/>
                </p:oleObj>
              </mc:Choice>
              <mc:Fallback>
                <p:oleObj name="公式" r:id="rId5" imgW="126720" imgH="2286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7563" y="2159000"/>
                        <a:ext cx="274637"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1425" name="Object 17"/>
          <p:cNvGraphicFramePr>
            <a:graphicFrameLocks noChangeAspect="1"/>
          </p:cNvGraphicFramePr>
          <p:nvPr/>
        </p:nvGraphicFramePr>
        <p:xfrm>
          <a:off x="4313238" y="2233613"/>
          <a:ext cx="261937" cy="444500"/>
        </p:xfrm>
        <a:graphic>
          <a:graphicData uri="http://schemas.openxmlformats.org/presentationml/2006/ole">
            <mc:AlternateContent xmlns:mc="http://schemas.openxmlformats.org/markup-compatibility/2006">
              <mc:Choice xmlns:v="urn:schemas-microsoft-com:vml" Requires="v">
                <p:oleObj spid="_x0000_s13340" name="公式" r:id="rId7" imgW="126720" imgH="215640" progId="">
                  <p:embed/>
                </p:oleObj>
              </mc:Choice>
              <mc:Fallback>
                <p:oleObj name="公式" r:id="rId7" imgW="126720" imgH="21564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13238" y="2233613"/>
                        <a:ext cx="261937"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1426" name="Text Box 18"/>
          <p:cNvSpPr txBox="1">
            <a:spLocks noChangeArrowheads="1"/>
          </p:cNvSpPr>
          <p:nvPr/>
        </p:nvSpPr>
        <p:spPr bwMode="auto">
          <a:xfrm>
            <a:off x="5576888" y="2420938"/>
            <a:ext cx="552450" cy="366712"/>
          </a:xfrm>
          <a:prstGeom prst="rect">
            <a:avLst/>
          </a:prstGeom>
          <a:noFill/>
          <a:ln w="9525">
            <a:noFill/>
            <a:miter lim="800000"/>
            <a:headEnd/>
            <a:tailEnd/>
          </a:ln>
          <a:effectLst/>
        </p:spPr>
        <p:txBody>
          <a:bodyPr>
            <a:spAutoFit/>
          </a:bodyPr>
          <a:lstStyle/>
          <a:p>
            <a:pPr>
              <a:spcBef>
                <a:spcPct val="50000"/>
              </a:spcBef>
            </a:pPr>
            <a:endParaRPr kumimoji="0" lang="zh-CN" altLang="zh-CN" sz="1800">
              <a:latin typeface="Arial" charset="0"/>
            </a:endParaRPr>
          </a:p>
        </p:txBody>
      </p:sp>
      <p:graphicFrame>
        <p:nvGraphicFramePr>
          <p:cNvPr id="401427" name="Object 19"/>
          <p:cNvGraphicFramePr>
            <a:graphicFrameLocks noChangeAspect="1"/>
          </p:cNvGraphicFramePr>
          <p:nvPr/>
        </p:nvGraphicFramePr>
        <p:xfrm>
          <a:off x="2846388" y="2211388"/>
          <a:ext cx="261937" cy="444500"/>
        </p:xfrm>
        <a:graphic>
          <a:graphicData uri="http://schemas.openxmlformats.org/presentationml/2006/ole">
            <mc:AlternateContent xmlns:mc="http://schemas.openxmlformats.org/markup-compatibility/2006">
              <mc:Choice xmlns:v="urn:schemas-microsoft-com:vml" Requires="v">
                <p:oleObj spid="_x0000_s13341" name="公式" r:id="rId9" imgW="126720" imgH="215640" progId="">
                  <p:embed/>
                </p:oleObj>
              </mc:Choice>
              <mc:Fallback>
                <p:oleObj name="公式" r:id="rId9" imgW="126720" imgH="215640" progId="">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6388" y="2211388"/>
                        <a:ext cx="261937"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1428" name="Text Box 20"/>
          <p:cNvSpPr txBox="1">
            <a:spLocks noChangeArrowheads="1"/>
          </p:cNvSpPr>
          <p:nvPr/>
        </p:nvSpPr>
        <p:spPr bwMode="auto">
          <a:xfrm>
            <a:off x="2711450" y="2211388"/>
            <a:ext cx="268288" cy="396875"/>
          </a:xfrm>
          <a:prstGeom prst="rect">
            <a:avLst/>
          </a:prstGeom>
          <a:noFill/>
          <a:ln w="9525" algn="ctr">
            <a:noFill/>
            <a:miter lim="800000"/>
            <a:headEnd/>
            <a:tailEnd/>
          </a:ln>
          <a:effectLst/>
        </p:spPr>
        <p:txBody>
          <a:bodyPr wrap="none">
            <a:spAutoFit/>
          </a:bodyPr>
          <a:lstStyle/>
          <a:p>
            <a:r>
              <a:rPr kumimoji="0" lang="en-US" altLang="zh-CN" sz="2000">
                <a:latin typeface="Arial" charset="0"/>
              </a:rPr>
              <a:t>-</a:t>
            </a:r>
          </a:p>
        </p:txBody>
      </p:sp>
      <p:sp>
        <p:nvSpPr>
          <p:cNvPr id="401429" name="Line 21"/>
          <p:cNvSpPr>
            <a:spLocks noChangeShapeType="1"/>
          </p:cNvSpPr>
          <p:nvPr/>
        </p:nvSpPr>
        <p:spPr bwMode="auto">
          <a:xfrm>
            <a:off x="249238" y="5351463"/>
            <a:ext cx="8605837" cy="0"/>
          </a:xfrm>
          <a:prstGeom prst="line">
            <a:avLst/>
          </a:prstGeom>
          <a:noFill/>
          <a:ln w="38100">
            <a:solidFill>
              <a:schemeClr val="tx1"/>
            </a:solidFill>
            <a:round/>
            <a:headEnd/>
            <a:tailEnd type="triangle" w="med" len="med"/>
          </a:ln>
          <a:effectLst/>
        </p:spPr>
        <p:txBody>
          <a:bodyPr/>
          <a:lstStyle/>
          <a:p>
            <a:endParaRPr lang="zh-CN" altLang="en-US"/>
          </a:p>
        </p:txBody>
      </p:sp>
      <p:sp>
        <p:nvSpPr>
          <p:cNvPr id="401430" name="Line 22"/>
          <p:cNvSpPr>
            <a:spLocks noChangeShapeType="1"/>
          </p:cNvSpPr>
          <p:nvPr/>
        </p:nvSpPr>
        <p:spPr bwMode="auto">
          <a:xfrm flipV="1">
            <a:off x="3706813" y="3362325"/>
            <a:ext cx="0" cy="2420938"/>
          </a:xfrm>
          <a:prstGeom prst="line">
            <a:avLst/>
          </a:prstGeom>
          <a:noFill/>
          <a:ln w="38100">
            <a:solidFill>
              <a:schemeClr val="tx1"/>
            </a:solidFill>
            <a:round/>
            <a:headEnd/>
            <a:tailEnd type="triangle" w="med" len="med"/>
          </a:ln>
          <a:effectLst/>
        </p:spPr>
        <p:txBody>
          <a:bodyPr/>
          <a:lstStyle/>
          <a:p>
            <a:endParaRPr lang="zh-CN" altLang="en-US"/>
          </a:p>
        </p:txBody>
      </p:sp>
      <p:sp>
        <p:nvSpPr>
          <p:cNvPr id="401431" name="Rectangle 23" descr="瓦形"/>
          <p:cNvSpPr>
            <a:spLocks noChangeArrowheads="1"/>
          </p:cNvSpPr>
          <p:nvPr/>
        </p:nvSpPr>
        <p:spPr bwMode="auto">
          <a:xfrm>
            <a:off x="838200" y="3908425"/>
            <a:ext cx="2860675" cy="1439863"/>
          </a:xfrm>
          <a:prstGeom prst="rect">
            <a:avLst/>
          </a:prstGeom>
          <a:pattFill prst="shingle">
            <a:fgClr>
              <a:srgbClr val="9999FF"/>
            </a:fgClr>
            <a:bgClr>
              <a:schemeClr val="bg1"/>
            </a:bgClr>
          </a:pattFill>
          <a:ln w="38100">
            <a:solidFill>
              <a:schemeClr val="accent2"/>
            </a:solidFill>
            <a:miter lim="800000"/>
            <a:headEnd/>
            <a:tailEnd/>
          </a:ln>
          <a:effectLst/>
        </p:spPr>
        <p:txBody>
          <a:bodyPr wrap="none" anchor="ctr"/>
          <a:lstStyle/>
          <a:p>
            <a:pPr algn="ctr"/>
            <a:endParaRPr kumimoji="0" lang="zh-CN" altLang="zh-CN" sz="1800">
              <a:latin typeface="Arial" charset="0"/>
            </a:endParaRPr>
          </a:p>
        </p:txBody>
      </p:sp>
      <p:sp>
        <p:nvSpPr>
          <p:cNvPr id="401432" name="Oval 24"/>
          <p:cNvSpPr>
            <a:spLocks noChangeArrowheads="1"/>
          </p:cNvSpPr>
          <p:nvPr/>
        </p:nvSpPr>
        <p:spPr bwMode="auto">
          <a:xfrm>
            <a:off x="5092700" y="5291138"/>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401433" name="Oval 25"/>
          <p:cNvSpPr>
            <a:spLocks noChangeArrowheads="1"/>
          </p:cNvSpPr>
          <p:nvPr/>
        </p:nvSpPr>
        <p:spPr bwMode="auto">
          <a:xfrm>
            <a:off x="2917825" y="5291138"/>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401434" name="Oval 26"/>
          <p:cNvSpPr>
            <a:spLocks noChangeArrowheads="1"/>
          </p:cNvSpPr>
          <p:nvPr/>
        </p:nvSpPr>
        <p:spPr bwMode="auto">
          <a:xfrm>
            <a:off x="3656013" y="5291138"/>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401435" name="Oval 27"/>
          <p:cNvSpPr>
            <a:spLocks noChangeArrowheads="1"/>
          </p:cNvSpPr>
          <p:nvPr/>
        </p:nvSpPr>
        <p:spPr bwMode="auto">
          <a:xfrm>
            <a:off x="2181225" y="5291138"/>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401436" name="Text Box 28"/>
          <p:cNvSpPr txBox="1">
            <a:spLocks noChangeArrowheads="1"/>
          </p:cNvSpPr>
          <p:nvPr/>
        </p:nvSpPr>
        <p:spPr bwMode="auto">
          <a:xfrm>
            <a:off x="8621713" y="5243513"/>
            <a:ext cx="312737" cy="457200"/>
          </a:xfrm>
          <a:prstGeom prst="rect">
            <a:avLst/>
          </a:prstGeom>
          <a:noFill/>
          <a:ln w="9525" algn="ctr">
            <a:noFill/>
            <a:miter lim="800000"/>
            <a:headEnd/>
            <a:tailEnd/>
          </a:ln>
          <a:effectLst/>
        </p:spPr>
        <p:txBody>
          <a:bodyPr>
            <a:spAutoFit/>
          </a:bodyPr>
          <a:lstStyle/>
          <a:p>
            <a:r>
              <a:rPr kumimoji="0" lang="en-US" altLang="zh-CN" sz="2400"/>
              <a:t>x</a:t>
            </a:r>
          </a:p>
        </p:txBody>
      </p:sp>
      <p:sp>
        <p:nvSpPr>
          <p:cNvPr id="401437" name="Text Box 29"/>
          <p:cNvSpPr txBox="1">
            <a:spLocks noChangeArrowheads="1"/>
          </p:cNvSpPr>
          <p:nvPr/>
        </p:nvSpPr>
        <p:spPr bwMode="auto">
          <a:xfrm>
            <a:off x="3684588" y="3263900"/>
            <a:ext cx="1997075" cy="457200"/>
          </a:xfrm>
          <a:prstGeom prst="rect">
            <a:avLst/>
          </a:prstGeom>
          <a:noFill/>
          <a:ln w="9525">
            <a:noFill/>
            <a:miter lim="800000"/>
            <a:headEnd/>
            <a:tailEnd/>
          </a:ln>
          <a:effectLst/>
        </p:spPr>
        <p:txBody>
          <a:bodyPr>
            <a:spAutoFit/>
          </a:bodyPr>
          <a:lstStyle/>
          <a:p>
            <a:r>
              <a:rPr kumimoji="0" lang="en-US" altLang="zh-CN" sz="2400" i="1"/>
              <a:t>h(x)=rect(     )</a:t>
            </a:r>
          </a:p>
        </p:txBody>
      </p:sp>
      <p:sp>
        <p:nvSpPr>
          <p:cNvPr id="401438" name="Text Box 30"/>
          <p:cNvSpPr txBox="1">
            <a:spLocks noChangeArrowheads="1"/>
          </p:cNvSpPr>
          <p:nvPr/>
        </p:nvSpPr>
        <p:spPr bwMode="auto">
          <a:xfrm>
            <a:off x="3648075" y="5408613"/>
            <a:ext cx="325438" cy="396875"/>
          </a:xfrm>
          <a:prstGeom prst="rect">
            <a:avLst/>
          </a:prstGeom>
          <a:noFill/>
          <a:ln w="9525">
            <a:noFill/>
            <a:miter lim="800000"/>
            <a:headEnd/>
            <a:tailEnd/>
          </a:ln>
          <a:effectLst/>
        </p:spPr>
        <p:txBody>
          <a:bodyPr wrap="none">
            <a:spAutoFit/>
          </a:bodyPr>
          <a:lstStyle/>
          <a:p>
            <a:r>
              <a:rPr kumimoji="0" lang="en-US" altLang="zh-CN" sz="2000">
                <a:latin typeface="Arial" charset="0"/>
              </a:rPr>
              <a:t>0</a:t>
            </a:r>
          </a:p>
        </p:txBody>
      </p:sp>
      <p:sp>
        <p:nvSpPr>
          <p:cNvPr id="401439" name="Text Box 31"/>
          <p:cNvSpPr txBox="1">
            <a:spLocks noChangeArrowheads="1"/>
          </p:cNvSpPr>
          <p:nvPr/>
        </p:nvSpPr>
        <p:spPr bwMode="auto">
          <a:xfrm>
            <a:off x="4999038" y="5408613"/>
            <a:ext cx="325437" cy="396875"/>
          </a:xfrm>
          <a:prstGeom prst="rect">
            <a:avLst/>
          </a:prstGeom>
          <a:noFill/>
          <a:ln w="9525" algn="ctr">
            <a:noFill/>
            <a:miter lim="800000"/>
            <a:headEnd/>
            <a:tailEnd/>
          </a:ln>
          <a:effectLst/>
        </p:spPr>
        <p:txBody>
          <a:bodyPr wrap="none">
            <a:spAutoFit/>
          </a:bodyPr>
          <a:lstStyle/>
          <a:p>
            <a:r>
              <a:rPr kumimoji="0" lang="en-US" altLang="zh-CN" sz="2000">
                <a:latin typeface="Arial" charset="0"/>
              </a:rPr>
              <a:t>1</a:t>
            </a:r>
          </a:p>
        </p:txBody>
      </p:sp>
      <p:sp>
        <p:nvSpPr>
          <p:cNvPr id="401440" name="Text Box 32"/>
          <p:cNvSpPr txBox="1">
            <a:spLocks noChangeArrowheads="1"/>
          </p:cNvSpPr>
          <p:nvPr/>
        </p:nvSpPr>
        <p:spPr bwMode="auto">
          <a:xfrm>
            <a:off x="1981200" y="5408613"/>
            <a:ext cx="409575" cy="396875"/>
          </a:xfrm>
          <a:prstGeom prst="rect">
            <a:avLst/>
          </a:prstGeom>
          <a:noFill/>
          <a:ln w="9525" algn="ctr">
            <a:noFill/>
            <a:miter lim="800000"/>
            <a:headEnd/>
            <a:tailEnd/>
          </a:ln>
          <a:effectLst/>
        </p:spPr>
        <p:txBody>
          <a:bodyPr wrap="none">
            <a:spAutoFit/>
          </a:bodyPr>
          <a:lstStyle/>
          <a:p>
            <a:r>
              <a:rPr kumimoji="0" lang="en-US" altLang="zh-CN" sz="2000">
                <a:latin typeface="Arial" charset="0"/>
              </a:rPr>
              <a:t>-1</a:t>
            </a:r>
          </a:p>
        </p:txBody>
      </p:sp>
      <p:graphicFrame>
        <p:nvGraphicFramePr>
          <p:cNvPr id="401441" name="Object 33"/>
          <p:cNvGraphicFramePr>
            <a:graphicFrameLocks noChangeAspect="1"/>
          </p:cNvGraphicFramePr>
          <p:nvPr/>
        </p:nvGraphicFramePr>
        <p:xfrm>
          <a:off x="5730875" y="5338763"/>
          <a:ext cx="276225" cy="500062"/>
        </p:xfrm>
        <a:graphic>
          <a:graphicData uri="http://schemas.openxmlformats.org/presentationml/2006/ole">
            <mc:AlternateContent xmlns:mc="http://schemas.openxmlformats.org/markup-compatibility/2006">
              <mc:Choice xmlns:v="urn:schemas-microsoft-com:vml" Requires="v">
                <p:oleObj spid="_x0000_s13342" name="公式" r:id="rId10" imgW="126720" imgH="228600" progId="">
                  <p:embed/>
                </p:oleObj>
              </mc:Choice>
              <mc:Fallback>
                <p:oleObj name="公式" r:id="rId10" imgW="126720" imgH="228600" progId="">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0875" y="5338763"/>
                        <a:ext cx="276225" cy="500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1442" name="Object 34"/>
          <p:cNvGraphicFramePr>
            <a:graphicFrameLocks noChangeAspect="1"/>
          </p:cNvGraphicFramePr>
          <p:nvPr/>
        </p:nvGraphicFramePr>
        <p:xfrm>
          <a:off x="7262813" y="5346700"/>
          <a:ext cx="274637" cy="495300"/>
        </p:xfrm>
        <a:graphic>
          <a:graphicData uri="http://schemas.openxmlformats.org/presentationml/2006/ole">
            <mc:AlternateContent xmlns:mc="http://schemas.openxmlformats.org/markup-compatibility/2006">
              <mc:Choice xmlns:v="urn:schemas-microsoft-com:vml" Requires="v">
                <p:oleObj spid="_x0000_s13343" name="公式" r:id="rId11" imgW="126720" imgH="228600" progId="">
                  <p:embed/>
                </p:oleObj>
              </mc:Choice>
              <mc:Fallback>
                <p:oleObj name="公式" r:id="rId11" imgW="126720" imgH="228600" progId="">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2813" y="5346700"/>
                        <a:ext cx="274637"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1443" name="Object 35"/>
          <p:cNvGraphicFramePr>
            <a:graphicFrameLocks noChangeAspect="1"/>
          </p:cNvGraphicFramePr>
          <p:nvPr/>
        </p:nvGraphicFramePr>
        <p:xfrm>
          <a:off x="4313238" y="5380038"/>
          <a:ext cx="261937" cy="444500"/>
        </p:xfrm>
        <a:graphic>
          <a:graphicData uri="http://schemas.openxmlformats.org/presentationml/2006/ole">
            <mc:AlternateContent xmlns:mc="http://schemas.openxmlformats.org/markup-compatibility/2006">
              <mc:Choice xmlns:v="urn:schemas-microsoft-com:vml" Requires="v">
                <p:oleObj spid="_x0000_s13344" name="公式" r:id="rId12" imgW="126720" imgH="215640" progId="">
                  <p:embed/>
                </p:oleObj>
              </mc:Choice>
              <mc:Fallback>
                <p:oleObj name="公式" r:id="rId12" imgW="126720" imgH="215640" progId="">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13238" y="5380038"/>
                        <a:ext cx="261937"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1444" name="Text Box 36"/>
          <p:cNvSpPr txBox="1">
            <a:spLocks noChangeArrowheads="1"/>
          </p:cNvSpPr>
          <p:nvPr/>
        </p:nvSpPr>
        <p:spPr bwMode="auto">
          <a:xfrm>
            <a:off x="5576888" y="5567363"/>
            <a:ext cx="552450" cy="366712"/>
          </a:xfrm>
          <a:prstGeom prst="rect">
            <a:avLst/>
          </a:prstGeom>
          <a:noFill/>
          <a:ln w="9525">
            <a:noFill/>
            <a:miter lim="800000"/>
            <a:headEnd/>
            <a:tailEnd/>
          </a:ln>
          <a:effectLst/>
        </p:spPr>
        <p:txBody>
          <a:bodyPr>
            <a:spAutoFit/>
          </a:bodyPr>
          <a:lstStyle/>
          <a:p>
            <a:pPr>
              <a:spcBef>
                <a:spcPct val="50000"/>
              </a:spcBef>
            </a:pPr>
            <a:endParaRPr kumimoji="0" lang="zh-CN" altLang="zh-CN" sz="1800">
              <a:latin typeface="Arial" charset="0"/>
            </a:endParaRPr>
          </a:p>
        </p:txBody>
      </p:sp>
      <p:graphicFrame>
        <p:nvGraphicFramePr>
          <p:cNvPr id="401445" name="Object 37"/>
          <p:cNvGraphicFramePr>
            <a:graphicFrameLocks noChangeAspect="1"/>
          </p:cNvGraphicFramePr>
          <p:nvPr/>
        </p:nvGraphicFramePr>
        <p:xfrm>
          <a:off x="2846388" y="5357813"/>
          <a:ext cx="261937" cy="444500"/>
        </p:xfrm>
        <a:graphic>
          <a:graphicData uri="http://schemas.openxmlformats.org/presentationml/2006/ole">
            <mc:AlternateContent xmlns:mc="http://schemas.openxmlformats.org/markup-compatibility/2006">
              <mc:Choice xmlns:v="urn:schemas-microsoft-com:vml" Requires="v">
                <p:oleObj spid="_x0000_s13345" name="公式" r:id="rId13" imgW="126720" imgH="215640" progId="">
                  <p:embed/>
                </p:oleObj>
              </mc:Choice>
              <mc:Fallback>
                <p:oleObj name="公式" r:id="rId13" imgW="126720" imgH="215640" progId="">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6388" y="5357813"/>
                        <a:ext cx="261937"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1446" name="Text Box 38"/>
          <p:cNvSpPr txBox="1">
            <a:spLocks noChangeArrowheads="1"/>
          </p:cNvSpPr>
          <p:nvPr/>
        </p:nvSpPr>
        <p:spPr bwMode="auto">
          <a:xfrm>
            <a:off x="2711450" y="5357813"/>
            <a:ext cx="268288" cy="396875"/>
          </a:xfrm>
          <a:prstGeom prst="rect">
            <a:avLst/>
          </a:prstGeom>
          <a:noFill/>
          <a:ln w="9525" algn="ctr">
            <a:noFill/>
            <a:miter lim="800000"/>
            <a:headEnd/>
            <a:tailEnd/>
          </a:ln>
          <a:effectLst/>
        </p:spPr>
        <p:txBody>
          <a:bodyPr wrap="none">
            <a:spAutoFit/>
          </a:bodyPr>
          <a:lstStyle/>
          <a:p>
            <a:r>
              <a:rPr kumimoji="0" lang="en-US" altLang="zh-CN" sz="2000">
                <a:latin typeface="Arial" charset="0"/>
              </a:rPr>
              <a:t>-</a:t>
            </a:r>
          </a:p>
        </p:txBody>
      </p:sp>
      <p:sp>
        <p:nvSpPr>
          <p:cNvPr id="401447" name="Text Box 39"/>
          <p:cNvSpPr txBox="1">
            <a:spLocks noChangeArrowheads="1"/>
          </p:cNvSpPr>
          <p:nvPr/>
        </p:nvSpPr>
        <p:spPr bwMode="auto">
          <a:xfrm>
            <a:off x="895350" y="3956050"/>
            <a:ext cx="1316038" cy="457200"/>
          </a:xfrm>
          <a:prstGeom prst="rect">
            <a:avLst/>
          </a:prstGeom>
          <a:noFill/>
          <a:ln w="9525">
            <a:noFill/>
            <a:miter lim="800000"/>
            <a:headEnd/>
            <a:tailEnd/>
          </a:ln>
          <a:effectLst/>
        </p:spPr>
        <p:txBody>
          <a:bodyPr wrap="none">
            <a:spAutoFit/>
          </a:bodyPr>
          <a:lstStyle/>
          <a:p>
            <a:r>
              <a:rPr kumimoji="0" lang="en-US" altLang="zh-CN" sz="2400">
                <a:latin typeface="Arial" charset="0"/>
              </a:rPr>
              <a:t>rect(     )</a:t>
            </a:r>
          </a:p>
        </p:txBody>
      </p:sp>
      <p:sp>
        <p:nvSpPr>
          <p:cNvPr id="401448" name="Text Box 40"/>
          <p:cNvSpPr txBox="1">
            <a:spLocks noChangeArrowheads="1"/>
          </p:cNvSpPr>
          <p:nvPr/>
        </p:nvSpPr>
        <p:spPr bwMode="auto">
          <a:xfrm>
            <a:off x="1560513" y="3925888"/>
            <a:ext cx="539750" cy="366712"/>
          </a:xfrm>
          <a:prstGeom prst="rect">
            <a:avLst/>
          </a:prstGeom>
          <a:noFill/>
          <a:ln w="9525">
            <a:noFill/>
            <a:miter lim="800000"/>
            <a:headEnd/>
            <a:tailEnd/>
          </a:ln>
          <a:effectLst/>
        </p:spPr>
        <p:txBody>
          <a:bodyPr wrap="none">
            <a:spAutoFit/>
          </a:bodyPr>
          <a:lstStyle/>
          <a:p>
            <a:r>
              <a:rPr kumimoji="0" lang="en-US" altLang="zh-CN" sz="1800">
                <a:latin typeface="Arial" charset="0"/>
              </a:rPr>
              <a:t>X-1</a:t>
            </a:r>
          </a:p>
        </p:txBody>
      </p:sp>
      <p:sp>
        <p:nvSpPr>
          <p:cNvPr id="401449" name="Line 41"/>
          <p:cNvSpPr>
            <a:spLocks noChangeShapeType="1"/>
          </p:cNvSpPr>
          <p:nvPr/>
        </p:nvSpPr>
        <p:spPr bwMode="auto">
          <a:xfrm>
            <a:off x="1611313" y="4217988"/>
            <a:ext cx="428625" cy="0"/>
          </a:xfrm>
          <a:prstGeom prst="line">
            <a:avLst/>
          </a:prstGeom>
          <a:noFill/>
          <a:ln w="9525">
            <a:solidFill>
              <a:schemeClr val="tx1"/>
            </a:solidFill>
            <a:round/>
            <a:headEnd/>
            <a:tailEnd/>
          </a:ln>
          <a:effectLst/>
        </p:spPr>
        <p:txBody>
          <a:bodyPr/>
          <a:lstStyle/>
          <a:p>
            <a:endParaRPr lang="zh-CN" altLang="en-US"/>
          </a:p>
        </p:txBody>
      </p:sp>
      <p:sp>
        <p:nvSpPr>
          <p:cNvPr id="401450" name="Text Box 42"/>
          <p:cNvSpPr txBox="1">
            <a:spLocks noChangeArrowheads="1"/>
          </p:cNvSpPr>
          <p:nvPr/>
        </p:nvSpPr>
        <p:spPr bwMode="auto">
          <a:xfrm>
            <a:off x="1671638" y="4156075"/>
            <a:ext cx="311150" cy="366713"/>
          </a:xfrm>
          <a:prstGeom prst="rect">
            <a:avLst/>
          </a:prstGeom>
          <a:noFill/>
          <a:ln w="9525">
            <a:noFill/>
            <a:miter lim="800000"/>
            <a:headEnd/>
            <a:tailEnd/>
          </a:ln>
          <a:effectLst/>
        </p:spPr>
        <p:txBody>
          <a:bodyPr wrap="none">
            <a:spAutoFit/>
          </a:bodyPr>
          <a:lstStyle/>
          <a:p>
            <a:r>
              <a:rPr kumimoji="0" lang="en-US" altLang="zh-CN" sz="1800">
                <a:latin typeface="Arial" charset="0"/>
              </a:rPr>
              <a:t>2</a:t>
            </a:r>
          </a:p>
        </p:txBody>
      </p:sp>
      <p:sp>
        <p:nvSpPr>
          <p:cNvPr id="401451" name="Oval 43"/>
          <p:cNvSpPr>
            <a:spLocks noChangeArrowheads="1"/>
          </p:cNvSpPr>
          <p:nvPr/>
        </p:nvSpPr>
        <p:spPr bwMode="auto">
          <a:xfrm>
            <a:off x="4365625" y="2144713"/>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401452" name="Oval 44"/>
          <p:cNvSpPr>
            <a:spLocks noChangeArrowheads="1"/>
          </p:cNvSpPr>
          <p:nvPr/>
        </p:nvSpPr>
        <p:spPr bwMode="auto">
          <a:xfrm>
            <a:off x="6523038" y="5291138"/>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401453" name="Text Box 45"/>
          <p:cNvSpPr txBox="1">
            <a:spLocks noChangeArrowheads="1"/>
          </p:cNvSpPr>
          <p:nvPr/>
        </p:nvSpPr>
        <p:spPr bwMode="auto">
          <a:xfrm>
            <a:off x="6475413" y="5421313"/>
            <a:ext cx="325437" cy="396875"/>
          </a:xfrm>
          <a:prstGeom prst="rect">
            <a:avLst/>
          </a:prstGeom>
          <a:noFill/>
          <a:ln w="9525" algn="ctr">
            <a:noFill/>
            <a:miter lim="800000"/>
            <a:headEnd/>
            <a:tailEnd/>
          </a:ln>
          <a:effectLst/>
        </p:spPr>
        <p:txBody>
          <a:bodyPr wrap="none">
            <a:spAutoFit/>
          </a:bodyPr>
          <a:lstStyle/>
          <a:p>
            <a:r>
              <a:rPr kumimoji="0" lang="en-US" altLang="zh-CN" sz="2000">
                <a:latin typeface="Arial" charset="0"/>
              </a:rPr>
              <a:t>2</a:t>
            </a:r>
          </a:p>
        </p:txBody>
      </p:sp>
      <p:sp>
        <p:nvSpPr>
          <p:cNvPr id="401454" name="Oval 46"/>
          <p:cNvSpPr>
            <a:spLocks noChangeArrowheads="1"/>
          </p:cNvSpPr>
          <p:nvPr/>
        </p:nvSpPr>
        <p:spPr bwMode="auto">
          <a:xfrm>
            <a:off x="7251700" y="5291138"/>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401455" name="Text Box 47"/>
          <p:cNvSpPr txBox="1">
            <a:spLocks noChangeArrowheads="1"/>
          </p:cNvSpPr>
          <p:nvPr/>
        </p:nvSpPr>
        <p:spPr bwMode="auto">
          <a:xfrm>
            <a:off x="4956175" y="3248025"/>
            <a:ext cx="539750" cy="366713"/>
          </a:xfrm>
          <a:prstGeom prst="rect">
            <a:avLst/>
          </a:prstGeom>
          <a:noFill/>
          <a:ln w="9525">
            <a:noFill/>
            <a:miter lim="800000"/>
            <a:headEnd/>
            <a:tailEnd/>
          </a:ln>
          <a:effectLst/>
        </p:spPr>
        <p:txBody>
          <a:bodyPr wrap="none">
            <a:spAutoFit/>
          </a:bodyPr>
          <a:lstStyle/>
          <a:p>
            <a:r>
              <a:rPr kumimoji="0" lang="en-US" altLang="zh-CN" sz="1800">
                <a:latin typeface="Arial" charset="0"/>
              </a:rPr>
              <a:t>X-1</a:t>
            </a:r>
          </a:p>
        </p:txBody>
      </p:sp>
      <p:sp>
        <p:nvSpPr>
          <p:cNvPr id="401456" name="Line 48"/>
          <p:cNvSpPr>
            <a:spLocks noChangeShapeType="1"/>
          </p:cNvSpPr>
          <p:nvPr/>
        </p:nvSpPr>
        <p:spPr bwMode="auto">
          <a:xfrm>
            <a:off x="5006975" y="3540125"/>
            <a:ext cx="428625" cy="0"/>
          </a:xfrm>
          <a:prstGeom prst="line">
            <a:avLst/>
          </a:prstGeom>
          <a:noFill/>
          <a:ln w="9525">
            <a:solidFill>
              <a:schemeClr val="tx1"/>
            </a:solidFill>
            <a:round/>
            <a:headEnd/>
            <a:tailEnd/>
          </a:ln>
          <a:effectLst/>
        </p:spPr>
        <p:txBody>
          <a:bodyPr/>
          <a:lstStyle/>
          <a:p>
            <a:endParaRPr lang="zh-CN" altLang="en-US"/>
          </a:p>
        </p:txBody>
      </p:sp>
      <p:sp>
        <p:nvSpPr>
          <p:cNvPr id="401457" name="Text Box 49"/>
          <p:cNvSpPr txBox="1">
            <a:spLocks noChangeArrowheads="1"/>
          </p:cNvSpPr>
          <p:nvPr/>
        </p:nvSpPr>
        <p:spPr bwMode="auto">
          <a:xfrm>
            <a:off x="5067300" y="3478213"/>
            <a:ext cx="311150" cy="366712"/>
          </a:xfrm>
          <a:prstGeom prst="rect">
            <a:avLst/>
          </a:prstGeom>
          <a:noFill/>
          <a:ln w="9525">
            <a:noFill/>
            <a:miter lim="800000"/>
            <a:headEnd/>
            <a:tailEnd/>
          </a:ln>
          <a:effectLst/>
        </p:spPr>
        <p:txBody>
          <a:bodyPr wrap="none">
            <a:spAutoFit/>
          </a:bodyPr>
          <a:lstStyle/>
          <a:p>
            <a:r>
              <a:rPr kumimoji="0" lang="en-US" altLang="zh-CN" sz="1800">
                <a:latin typeface="Arial" charset="0"/>
              </a:rPr>
              <a:t>2</a:t>
            </a:r>
          </a:p>
        </p:txBody>
      </p:sp>
      <p:sp>
        <p:nvSpPr>
          <p:cNvPr id="401458" name="Oval 50"/>
          <p:cNvSpPr>
            <a:spLocks noChangeArrowheads="1"/>
          </p:cNvSpPr>
          <p:nvPr/>
        </p:nvSpPr>
        <p:spPr bwMode="auto">
          <a:xfrm>
            <a:off x="4378325" y="5291138"/>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401459" name="Oval 51"/>
          <p:cNvSpPr>
            <a:spLocks noChangeArrowheads="1"/>
          </p:cNvSpPr>
          <p:nvPr/>
        </p:nvSpPr>
        <p:spPr bwMode="auto">
          <a:xfrm>
            <a:off x="5811838" y="5291138"/>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401460" name="Line 52"/>
          <p:cNvSpPr>
            <a:spLocks noChangeShapeType="1"/>
          </p:cNvSpPr>
          <p:nvPr/>
        </p:nvSpPr>
        <p:spPr bwMode="auto">
          <a:xfrm>
            <a:off x="4432300" y="561975"/>
            <a:ext cx="0" cy="4819650"/>
          </a:xfrm>
          <a:prstGeom prst="line">
            <a:avLst/>
          </a:prstGeom>
          <a:noFill/>
          <a:ln w="9525">
            <a:solidFill>
              <a:schemeClr val="bg2"/>
            </a:solidFill>
            <a:prstDash val="lgDash"/>
            <a:round/>
            <a:headEnd/>
            <a:tailEnd/>
          </a:ln>
          <a:effectLst/>
        </p:spPr>
        <p:txBody>
          <a:bodyPr/>
          <a:lstStyle/>
          <a:p>
            <a:endParaRPr lang="zh-CN" altLang="en-US"/>
          </a:p>
        </p:txBody>
      </p:sp>
      <p:sp>
        <p:nvSpPr>
          <p:cNvPr id="401461" name="Line 53"/>
          <p:cNvSpPr>
            <a:spLocks noChangeShapeType="1"/>
          </p:cNvSpPr>
          <p:nvPr/>
        </p:nvSpPr>
        <p:spPr bwMode="auto">
          <a:xfrm flipV="1">
            <a:off x="5865813" y="561975"/>
            <a:ext cx="0" cy="4819650"/>
          </a:xfrm>
          <a:prstGeom prst="line">
            <a:avLst/>
          </a:prstGeom>
          <a:noFill/>
          <a:ln w="9525">
            <a:solidFill>
              <a:schemeClr val="bg2"/>
            </a:solidFill>
            <a:prstDash val="lgDash"/>
            <a:round/>
            <a:headEnd/>
            <a:tailEnd/>
          </a:ln>
          <a:effectLst/>
        </p:spPr>
        <p:txBody>
          <a:bodyPr/>
          <a:lstStyle/>
          <a:p>
            <a:endParaRPr lang="zh-CN" altLang="en-US"/>
          </a:p>
        </p:txBody>
      </p:sp>
      <p:sp>
        <p:nvSpPr>
          <p:cNvPr id="401462" name="Line 54"/>
          <p:cNvSpPr>
            <a:spLocks noChangeShapeType="1"/>
          </p:cNvSpPr>
          <p:nvPr/>
        </p:nvSpPr>
        <p:spPr bwMode="auto">
          <a:xfrm flipV="1">
            <a:off x="6577013" y="561975"/>
            <a:ext cx="0" cy="4819650"/>
          </a:xfrm>
          <a:prstGeom prst="line">
            <a:avLst/>
          </a:prstGeom>
          <a:noFill/>
          <a:ln w="9525">
            <a:solidFill>
              <a:schemeClr val="bg2"/>
            </a:solidFill>
            <a:prstDash val="lgDash"/>
            <a:round/>
            <a:headEnd/>
            <a:tailEnd/>
          </a:ln>
          <a:effectLst/>
        </p:spPr>
        <p:txBody>
          <a:bodyPr/>
          <a:lstStyle/>
          <a:p>
            <a:endParaRPr lang="zh-CN" altLang="en-US"/>
          </a:p>
        </p:txBody>
      </p:sp>
      <p:sp>
        <p:nvSpPr>
          <p:cNvPr id="401463" name="Line 55"/>
          <p:cNvSpPr>
            <a:spLocks noChangeShapeType="1"/>
          </p:cNvSpPr>
          <p:nvPr/>
        </p:nvSpPr>
        <p:spPr bwMode="auto">
          <a:xfrm flipV="1">
            <a:off x="7302500" y="561975"/>
            <a:ext cx="0" cy="4819650"/>
          </a:xfrm>
          <a:prstGeom prst="line">
            <a:avLst/>
          </a:prstGeom>
          <a:noFill/>
          <a:ln w="9525">
            <a:solidFill>
              <a:schemeClr val="bg2"/>
            </a:solidFill>
            <a:prstDash val="lgDash"/>
            <a:round/>
            <a:headEnd/>
            <a:tailEnd/>
          </a:ln>
          <a:effectLst/>
        </p:spPr>
        <p:txBody>
          <a:bodyPr/>
          <a:lstStyle/>
          <a:p>
            <a:endParaRPr lang="zh-CN" altLang="en-US"/>
          </a:p>
        </p:txBody>
      </p:sp>
      <p:sp>
        <p:nvSpPr>
          <p:cNvPr id="401464" name="Line 56"/>
          <p:cNvSpPr>
            <a:spLocks noChangeShapeType="1"/>
          </p:cNvSpPr>
          <p:nvPr/>
        </p:nvSpPr>
        <p:spPr bwMode="auto">
          <a:xfrm flipV="1">
            <a:off x="5148263" y="561975"/>
            <a:ext cx="0" cy="4819650"/>
          </a:xfrm>
          <a:prstGeom prst="line">
            <a:avLst/>
          </a:prstGeom>
          <a:noFill/>
          <a:ln w="9525">
            <a:solidFill>
              <a:schemeClr val="bg2"/>
            </a:solidFill>
            <a:prstDash val="lgDash"/>
            <a:round/>
            <a:headEnd/>
            <a:tailEnd/>
          </a:ln>
          <a:effectLst/>
        </p:spPr>
        <p:txBody>
          <a:bodyPr/>
          <a:lstStyle/>
          <a:p>
            <a:endParaRPr lang="zh-CN" altLang="en-US"/>
          </a:p>
        </p:txBody>
      </p:sp>
      <p:sp>
        <p:nvSpPr>
          <p:cNvPr id="401465" name="Line 57"/>
          <p:cNvSpPr>
            <a:spLocks noChangeShapeType="1"/>
          </p:cNvSpPr>
          <p:nvPr/>
        </p:nvSpPr>
        <p:spPr bwMode="auto">
          <a:xfrm flipV="1">
            <a:off x="2233613" y="561975"/>
            <a:ext cx="0" cy="4819650"/>
          </a:xfrm>
          <a:prstGeom prst="line">
            <a:avLst/>
          </a:prstGeom>
          <a:noFill/>
          <a:ln w="9525">
            <a:solidFill>
              <a:schemeClr val="bg2"/>
            </a:solidFill>
            <a:prstDash val="lgDash"/>
            <a:round/>
            <a:headEnd/>
            <a:tailEnd/>
          </a:ln>
          <a:effectLst/>
        </p:spPr>
        <p:txBody>
          <a:bodyPr/>
          <a:lstStyle/>
          <a:p>
            <a:endParaRPr lang="zh-CN" altLang="en-US"/>
          </a:p>
        </p:txBody>
      </p:sp>
      <p:sp>
        <p:nvSpPr>
          <p:cNvPr id="401466" name="Line 58"/>
          <p:cNvSpPr>
            <a:spLocks noChangeShapeType="1"/>
          </p:cNvSpPr>
          <p:nvPr/>
        </p:nvSpPr>
        <p:spPr bwMode="auto">
          <a:xfrm flipV="1">
            <a:off x="2959100" y="561975"/>
            <a:ext cx="0" cy="4819650"/>
          </a:xfrm>
          <a:prstGeom prst="line">
            <a:avLst/>
          </a:prstGeom>
          <a:noFill/>
          <a:ln w="9525">
            <a:solidFill>
              <a:schemeClr val="bg2"/>
            </a:solidFill>
            <a:prstDash val="lgDash"/>
            <a:round/>
            <a:headEnd/>
            <a:tailEnd/>
          </a:ln>
          <a:effectLst/>
        </p:spPr>
        <p:txBody>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4.44444E-6 1.48148E-6 L -0.3158 1.48148E-6 " pathEditMode="relative" rAng="0" ptsTypes="AA">
                                      <p:cBhvr>
                                        <p:cTn id="6" dur="2000" fill="hold"/>
                                        <p:tgtEl>
                                          <p:spTgt spid="401431"/>
                                        </p:tgtEl>
                                        <p:attrNameLst>
                                          <p:attrName>ppt_x</p:attrName>
                                          <p:attrName>ppt_y</p:attrName>
                                        </p:attrNameLst>
                                      </p:cBhvr>
                                      <p:rCtr x="-15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页脚占位符 3"/>
          <p:cNvSpPr>
            <a:spLocks noGrp="1"/>
          </p:cNvSpPr>
          <p:nvPr>
            <p:ph type="ftr" sz="quarter" idx="11"/>
          </p:nvPr>
        </p:nvSpPr>
        <p:spPr/>
        <p:txBody>
          <a:bodyPr/>
          <a:lstStyle/>
          <a:p>
            <a:fld id="{C463E57D-B585-4D49-A195-B33C6302EA53}" type="slidenum">
              <a:rPr lang="en-US" altLang="zh-CN"/>
              <a:pPr/>
              <a:t>18</a:t>
            </a:fld>
            <a:r>
              <a:rPr lang="en-US" altLang="zh-CN"/>
              <a:t>/57</a:t>
            </a:r>
          </a:p>
        </p:txBody>
      </p:sp>
      <p:sp>
        <p:nvSpPr>
          <p:cNvPr id="402434" name="Line 2"/>
          <p:cNvSpPr>
            <a:spLocks noChangeShapeType="1"/>
          </p:cNvSpPr>
          <p:nvPr/>
        </p:nvSpPr>
        <p:spPr bwMode="auto">
          <a:xfrm>
            <a:off x="0" y="2206625"/>
            <a:ext cx="9121775" cy="0"/>
          </a:xfrm>
          <a:prstGeom prst="line">
            <a:avLst/>
          </a:prstGeom>
          <a:noFill/>
          <a:ln w="38100">
            <a:solidFill>
              <a:schemeClr val="tx1"/>
            </a:solidFill>
            <a:round/>
            <a:headEnd/>
            <a:tailEnd type="triangle" w="med" len="med"/>
          </a:ln>
          <a:effectLst/>
        </p:spPr>
        <p:txBody>
          <a:bodyPr/>
          <a:lstStyle/>
          <a:p>
            <a:endParaRPr lang="zh-CN" altLang="en-US"/>
          </a:p>
        </p:txBody>
      </p:sp>
      <p:grpSp>
        <p:nvGrpSpPr>
          <p:cNvPr id="2" name="Group 3"/>
          <p:cNvGrpSpPr>
            <a:grpSpLocks/>
          </p:cNvGrpSpPr>
          <p:nvPr/>
        </p:nvGrpSpPr>
        <p:grpSpPr bwMode="auto">
          <a:xfrm>
            <a:off x="-1471613" y="742950"/>
            <a:ext cx="2882901" cy="1462088"/>
            <a:chOff x="-927" y="468"/>
            <a:chExt cx="1816" cy="921"/>
          </a:xfrm>
        </p:grpSpPr>
        <p:sp>
          <p:nvSpPr>
            <p:cNvPr id="402436" name="Rectangle 4" descr="瓦形"/>
            <p:cNvSpPr>
              <a:spLocks noChangeArrowheads="1"/>
            </p:cNvSpPr>
            <p:nvPr/>
          </p:nvSpPr>
          <p:spPr bwMode="auto">
            <a:xfrm>
              <a:off x="-913" y="481"/>
              <a:ext cx="1802" cy="907"/>
            </a:xfrm>
            <a:prstGeom prst="rect">
              <a:avLst/>
            </a:prstGeom>
            <a:pattFill prst="shingle">
              <a:fgClr>
                <a:srgbClr val="9999FF"/>
              </a:fgClr>
              <a:bgClr>
                <a:schemeClr val="bg1"/>
              </a:bgClr>
            </a:pattFill>
            <a:ln w="38100">
              <a:solidFill>
                <a:schemeClr val="accent2"/>
              </a:solidFill>
              <a:miter lim="800000"/>
              <a:headEnd/>
              <a:tailEnd/>
            </a:ln>
            <a:effectLst/>
          </p:spPr>
          <p:txBody>
            <a:bodyPr wrap="none" anchor="ctr"/>
            <a:lstStyle/>
            <a:p>
              <a:pPr algn="ctr"/>
              <a:endParaRPr kumimoji="0" lang="zh-CN" altLang="zh-CN" sz="1800">
                <a:latin typeface="Arial" charset="0"/>
              </a:endParaRPr>
            </a:p>
          </p:txBody>
        </p:sp>
        <p:sp>
          <p:nvSpPr>
            <p:cNvPr id="402437" name="Text Box 5"/>
            <p:cNvSpPr txBox="1">
              <a:spLocks noChangeArrowheads="1"/>
            </p:cNvSpPr>
            <p:nvPr/>
          </p:nvSpPr>
          <p:spPr bwMode="auto">
            <a:xfrm>
              <a:off x="-927" y="478"/>
              <a:ext cx="1258" cy="288"/>
            </a:xfrm>
            <a:prstGeom prst="rect">
              <a:avLst/>
            </a:prstGeom>
            <a:noFill/>
            <a:ln w="9525">
              <a:noFill/>
              <a:miter lim="800000"/>
              <a:headEnd/>
              <a:tailEnd/>
            </a:ln>
            <a:effectLst/>
          </p:spPr>
          <p:txBody>
            <a:bodyPr>
              <a:spAutoFit/>
            </a:bodyPr>
            <a:lstStyle/>
            <a:p>
              <a:r>
                <a:rPr kumimoji="0" lang="en-US" altLang="zh-CN" sz="2400" i="1"/>
                <a:t>h(x)=rect(     )</a:t>
              </a:r>
            </a:p>
          </p:txBody>
        </p:sp>
        <p:sp>
          <p:nvSpPr>
            <p:cNvPr id="402438" name="Text Box 6"/>
            <p:cNvSpPr txBox="1">
              <a:spLocks noChangeArrowheads="1"/>
            </p:cNvSpPr>
            <p:nvPr/>
          </p:nvSpPr>
          <p:spPr bwMode="auto">
            <a:xfrm>
              <a:off x="-126" y="468"/>
              <a:ext cx="340" cy="231"/>
            </a:xfrm>
            <a:prstGeom prst="rect">
              <a:avLst/>
            </a:prstGeom>
            <a:noFill/>
            <a:ln w="9525">
              <a:noFill/>
              <a:miter lim="800000"/>
              <a:headEnd/>
              <a:tailEnd/>
            </a:ln>
            <a:effectLst/>
          </p:spPr>
          <p:txBody>
            <a:bodyPr wrap="none">
              <a:spAutoFit/>
            </a:bodyPr>
            <a:lstStyle/>
            <a:p>
              <a:r>
                <a:rPr kumimoji="0" lang="en-US" altLang="zh-CN" sz="1800">
                  <a:latin typeface="Arial" charset="0"/>
                </a:rPr>
                <a:t>X-1</a:t>
              </a:r>
            </a:p>
          </p:txBody>
        </p:sp>
        <p:sp>
          <p:nvSpPr>
            <p:cNvPr id="402439" name="Line 7"/>
            <p:cNvSpPr>
              <a:spLocks noChangeShapeType="1"/>
            </p:cNvSpPr>
            <p:nvPr/>
          </p:nvSpPr>
          <p:spPr bwMode="auto">
            <a:xfrm>
              <a:off x="-94" y="652"/>
              <a:ext cx="270" cy="0"/>
            </a:xfrm>
            <a:prstGeom prst="line">
              <a:avLst/>
            </a:prstGeom>
            <a:noFill/>
            <a:ln w="9525">
              <a:solidFill>
                <a:schemeClr val="tx1"/>
              </a:solidFill>
              <a:round/>
              <a:headEnd/>
              <a:tailEnd/>
            </a:ln>
            <a:effectLst/>
          </p:spPr>
          <p:txBody>
            <a:bodyPr/>
            <a:lstStyle/>
            <a:p>
              <a:endParaRPr lang="zh-CN" altLang="en-US"/>
            </a:p>
          </p:txBody>
        </p:sp>
        <p:sp>
          <p:nvSpPr>
            <p:cNvPr id="402440" name="Text Box 8"/>
            <p:cNvSpPr txBox="1">
              <a:spLocks noChangeArrowheads="1"/>
            </p:cNvSpPr>
            <p:nvPr/>
          </p:nvSpPr>
          <p:spPr bwMode="auto">
            <a:xfrm>
              <a:off x="-56" y="613"/>
              <a:ext cx="196" cy="231"/>
            </a:xfrm>
            <a:prstGeom prst="rect">
              <a:avLst/>
            </a:prstGeom>
            <a:noFill/>
            <a:ln w="9525">
              <a:noFill/>
              <a:miter lim="800000"/>
              <a:headEnd/>
              <a:tailEnd/>
            </a:ln>
            <a:effectLst/>
          </p:spPr>
          <p:txBody>
            <a:bodyPr wrap="none">
              <a:spAutoFit/>
            </a:bodyPr>
            <a:lstStyle/>
            <a:p>
              <a:r>
                <a:rPr kumimoji="0" lang="en-US" altLang="zh-CN" sz="1800">
                  <a:latin typeface="Arial" charset="0"/>
                </a:rPr>
                <a:t>2</a:t>
              </a:r>
            </a:p>
          </p:txBody>
        </p:sp>
        <p:sp>
          <p:nvSpPr>
            <p:cNvPr id="402441" name="Line 9"/>
            <p:cNvSpPr>
              <a:spLocks noChangeShapeType="1"/>
            </p:cNvSpPr>
            <p:nvPr/>
          </p:nvSpPr>
          <p:spPr bwMode="auto">
            <a:xfrm>
              <a:off x="-18" y="471"/>
              <a:ext cx="0" cy="918"/>
            </a:xfrm>
            <a:prstGeom prst="line">
              <a:avLst/>
            </a:prstGeom>
            <a:noFill/>
            <a:ln w="9525">
              <a:solidFill>
                <a:srgbClr val="FF0000"/>
              </a:solidFill>
              <a:prstDash val="lgDash"/>
              <a:round/>
              <a:headEnd/>
              <a:tailEnd/>
            </a:ln>
            <a:effectLst/>
          </p:spPr>
          <p:txBody>
            <a:bodyPr/>
            <a:lstStyle/>
            <a:p>
              <a:endParaRPr lang="zh-CN" altLang="en-US"/>
            </a:p>
          </p:txBody>
        </p:sp>
      </p:grpSp>
      <p:sp>
        <p:nvSpPr>
          <p:cNvPr id="402442" name="Line 10"/>
          <p:cNvSpPr>
            <a:spLocks noChangeShapeType="1"/>
          </p:cNvSpPr>
          <p:nvPr/>
        </p:nvSpPr>
        <p:spPr bwMode="auto">
          <a:xfrm flipV="1">
            <a:off x="3973513" y="217488"/>
            <a:ext cx="0" cy="2420937"/>
          </a:xfrm>
          <a:prstGeom prst="line">
            <a:avLst/>
          </a:prstGeom>
          <a:noFill/>
          <a:ln w="38100">
            <a:solidFill>
              <a:schemeClr val="tx1"/>
            </a:solidFill>
            <a:round/>
            <a:headEnd/>
            <a:tailEnd type="triangle" w="med" len="med"/>
          </a:ln>
          <a:effectLst/>
        </p:spPr>
        <p:txBody>
          <a:bodyPr/>
          <a:lstStyle/>
          <a:p>
            <a:endParaRPr lang="zh-CN" altLang="en-US"/>
          </a:p>
        </p:txBody>
      </p:sp>
      <p:sp>
        <p:nvSpPr>
          <p:cNvPr id="402443" name="Oval 11"/>
          <p:cNvSpPr>
            <a:spLocks noChangeArrowheads="1"/>
          </p:cNvSpPr>
          <p:nvPr/>
        </p:nvSpPr>
        <p:spPr bwMode="auto">
          <a:xfrm>
            <a:off x="5349875" y="2146300"/>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402444" name="Oval 12"/>
          <p:cNvSpPr>
            <a:spLocks noChangeArrowheads="1"/>
          </p:cNvSpPr>
          <p:nvPr/>
        </p:nvSpPr>
        <p:spPr bwMode="auto">
          <a:xfrm>
            <a:off x="3194050" y="2146300"/>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402445" name="Oval 13"/>
          <p:cNvSpPr>
            <a:spLocks noChangeArrowheads="1"/>
          </p:cNvSpPr>
          <p:nvPr/>
        </p:nvSpPr>
        <p:spPr bwMode="auto">
          <a:xfrm>
            <a:off x="3922713" y="2146300"/>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402446" name="Oval 14"/>
          <p:cNvSpPr>
            <a:spLocks noChangeArrowheads="1"/>
          </p:cNvSpPr>
          <p:nvPr/>
        </p:nvSpPr>
        <p:spPr bwMode="auto">
          <a:xfrm>
            <a:off x="2447925" y="2146300"/>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402447" name="Text Box 15"/>
          <p:cNvSpPr txBox="1">
            <a:spLocks noChangeArrowheads="1"/>
          </p:cNvSpPr>
          <p:nvPr/>
        </p:nvSpPr>
        <p:spPr bwMode="auto">
          <a:xfrm>
            <a:off x="8788400" y="2098675"/>
            <a:ext cx="312738" cy="457200"/>
          </a:xfrm>
          <a:prstGeom prst="rect">
            <a:avLst/>
          </a:prstGeom>
          <a:noFill/>
          <a:ln w="9525" algn="ctr">
            <a:noFill/>
            <a:miter lim="800000"/>
            <a:headEnd/>
            <a:tailEnd/>
          </a:ln>
          <a:effectLst/>
        </p:spPr>
        <p:txBody>
          <a:bodyPr>
            <a:spAutoFit/>
          </a:bodyPr>
          <a:lstStyle/>
          <a:p>
            <a:r>
              <a:rPr kumimoji="0" lang="en-US" altLang="zh-CN" sz="2400"/>
              <a:t>x</a:t>
            </a:r>
          </a:p>
        </p:txBody>
      </p:sp>
      <p:sp>
        <p:nvSpPr>
          <p:cNvPr id="402448" name="Text Box 16"/>
          <p:cNvSpPr txBox="1">
            <a:spLocks noChangeArrowheads="1"/>
          </p:cNvSpPr>
          <p:nvPr/>
        </p:nvSpPr>
        <p:spPr bwMode="auto">
          <a:xfrm>
            <a:off x="3914775" y="2263775"/>
            <a:ext cx="325438" cy="396875"/>
          </a:xfrm>
          <a:prstGeom prst="rect">
            <a:avLst/>
          </a:prstGeom>
          <a:noFill/>
          <a:ln w="9525">
            <a:noFill/>
            <a:miter lim="800000"/>
            <a:headEnd/>
            <a:tailEnd/>
          </a:ln>
          <a:effectLst/>
        </p:spPr>
        <p:txBody>
          <a:bodyPr wrap="none">
            <a:spAutoFit/>
          </a:bodyPr>
          <a:lstStyle/>
          <a:p>
            <a:r>
              <a:rPr kumimoji="0" lang="en-US" altLang="zh-CN" sz="2000">
                <a:latin typeface="Arial" charset="0"/>
              </a:rPr>
              <a:t>0</a:t>
            </a:r>
          </a:p>
        </p:txBody>
      </p:sp>
      <p:sp>
        <p:nvSpPr>
          <p:cNvPr id="402449" name="Text Box 17"/>
          <p:cNvSpPr txBox="1">
            <a:spLocks noChangeArrowheads="1"/>
          </p:cNvSpPr>
          <p:nvPr/>
        </p:nvSpPr>
        <p:spPr bwMode="auto">
          <a:xfrm>
            <a:off x="5265738" y="2263775"/>
            <a:ext cx="325437" cy="396875"/>
          </a:xfrm>
          <a:prstGeom prst="rect">
            <a:avLst/>
          </a:prstGeom>
          <a:noFill/>
          <a:ln w="9525" algn="ctr">
            <a:noFill/>
            <a:miter lim="800000"/>
            <a:headEnd/>
            <a:tailEnd/>
          </a:ln>
          <a:effectLst/>
        </p:spPr>
        <p:txBody>
          <a:bodyPr wrap="none">
            <a:spAutoFit/>
          </a:bodyPr>
          <a:lstStyle/>
          <a:p>
            <a:r>
              <a:rPr kumimoji="0" lang="en-US" altLang="zh-CN" sz="2000">
                <a:latin typeface="Arial" charset="0"/>
              </a:rPr>
              <a:t>1</a:t>
            </a:r>
          </a:p>
        </p:txBody>
      </p:sp>
      <p:sp>
        <p:nvSpPr>
          <p:cNvPr id="402450" name="Text Box 18"/>
          <p:cNvSpPr txBox="1">
            <a:spLocks noChangeArrowheads="1"/>
          </p:cNvSpPr>
          <p:nvPr/>
        </p:nvSpPr>
        <p:spPr bwMode="auto">
          <a:xfrm>
            <a:off x="2247900" y="2263775"/>
            <a:ext cx="409575" cy="396875"/>
          </a:xfrm>
          <a:prstGeom prst="rect">
            <a:avLst/>
          </a:prstGeom>
          <a:noFill/>
          <a:ln w="9525" algn="ctr">
            <a:noFill/>
            <a:miter lim="800000"/>
            <a:headEnd/>
            <a:tailEnd/>
          </a:ln>
          <a:effectLst/>
        </p:spPr>
        <p:txBody>
          <a:bodyPr wrap="none">
            <a:spAutoFit/>
          </a:bodyPr>
          <a:lstStyle/>
          <a:p>
            <a:r>
              <a:rPr kumimoji="0" lang="en-US" altLang="zh-CN" sz="2000">
                <a:latin typeface="Arial" charset="0"/>
              </a:rPr>
              <a:t>-1</a:t>
            </a:r>
          </a:p>
        </p:txBody>
      </p:sp>
      <p:graphicFrame>
        <p:nvGraphicFramePr>
          <p:cNvPr id="402451" name="Object 19"/>
          <p:cNvGraphicFramePr>
            <a:graphicFrameLocks noChangeAspect="1"/>
          </p:cNvGraphicFramePr>
          <p:nvPr/>
        </p:nvGraphicFramePr>
        <p:xfrm>
          <a:off x="6018213" y="2193925"/>
          <a:ext cx="276225" cy="500063"/>
        </p:xfrm>
        <a:graphic>
          <a:graphicData uri="http://schemas.openxmlformats.org/presentationml/2006/ole">
            <mc:AlternateContent xmlns:mc="http://schemas.openxmlformats.org/markup-compatibility/2006">
              <mc:Choice xmlns:v="urn:schemas-microsoft-com:vml" Requires="v">
                <p:oleObj spid="_x0000_s14362" name="公式" r:id="rId3" imgW="126720" imgH="228600" progId="">
                  <p:embed/>
                </p:oleObj>
              </mc:Choice>
              <mc:Fallback>
                <p:oleObj name="公式" r:id="rId3" imgW="126720" imgH="2286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8213" y="2193925"/>
                        <a:ext cx="276225" cy="50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2452" name="Object 20"/>
          <p:cNvGraphicFramePr>
            <a:graphicFrameLocks noChangeAspect="1"/>
          </p:cNvGraphicFramePr>
          <p:nvPr/>
        </p:nvGraphicFramePr>
        <p:xfrm>
          <a:off x="7508875" y="2201863"/>
          <a:ext cx="274638" cy="495300"/>
        </p:xfrm>
        <a:graphic>
          <a:graphicData uri="http://schemas.openxmlformats.org/presentationml/2006/ole">
            <mc:AlternateContent xmlns:mc="http://schemas.openxmlformats.org/markup-compatibility/2006">
              <mc:Choice xmlns:v="urn:schemas-microsoft-com:vml" Requires="v">
                <p:oleObj spid="_x0000_s14363" name="公式" r:id="rId5" imgW="126720" imgH="228600" progId="">
                  <p:embed/>
                </p:oleObj>
              </mc:Choice>
              <mc:Fallback>
                <p:oleObj name="公式" r:id="rId5" imgW="126720" imgH="2286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8875" y="2201863"/>
                        <a:ext cx="274638"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2453" name="Object 21"/>
          <p:cNvGraphicFramePr>
            <a:graphicFrameLocks noChangeAspect="1"/>
          </p:cNvGraphicFramePr>
          <p:nvPr/>
        </p:nvGraphicFramePr>
        <p:xfrm>
          <a:off x="4579938" y="2235200"/>
          <a:ext cx="261937" cy="444500"/>
        </p:xfrm>
        <a:graphic>
          <a:graphicData uri="http://schemas.openxmlformats.org/presentationml/2006/ole">
            <mc:AlternateContent xmlns:mc="http://schemas.openxmlformats.org/markup-compatibility/2006">
              <mc:Choice xmlns:v="urn:schemas-microsoft-com:vml" Requires="v">
                <p:oleObj spid="_x0000_s14364" name="公式" r:id="rId7" imgW="126720" imgH="215640" progId="">
                  <p:embed/>
                </p:oleObj>
              </mc:Choice>
              <mc:Fallback>
                <p:oleObj name="公式" r:id="rId7" imgW="126720" imgH="21564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9938" y="2235200"/>
                        <a:ext cx="261937"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2454" name="Object 22"/>
          <p:cNvGraphicFramePr>
            <a:graphicFrameLocks noChangeAspect="1"/>
          </p:cNvGraphicFramePr>
          <p:nvPr/>
        </p:nvGraphicFramePr>
        <p:xfrm>
          <a:off x="3113088" y="2212975"/>
          <a:ext cx="261937" cy="444500"/>
        </p:xfrm>
        <a:graphic>
          <a:graphicData uri="http://schemas.openxmlformats.org/presentationml/2006/ole">
            <mc:AlternateContent xmlns:mc="http://schemas.openxmlformats.org/markup-compatibility/2006">
              <mc:Choice xmlns:v="urn:schemas-microsoft-com:vml" Requires="v">
                <p:oleObj spid="_x0000_s14365" name="公式" r:id="rId9" imgW="126720" imgH="215640" progId="">
                  <p:embed/>
                </p:oleObj>
              </mc:Choice>
              <mc:Fallback>
                <p:oleObj name="公式" r:id="rId9" imgW="126720" imgH="215640" progId="">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3088" y="2212975"/>
                        <a:ext cx="261937"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2455" name="Text Box 23"/>
          <p:cNvSpPr txBox="1">
            <a:spLocks noChangeArrowheads="1"/>
          </p:cNvSpPr>
          <p:nvPr/>
        </p:nvSpPr>
        <p:spPr bwMode="auto">
          <a:xfrm>
            <a:off x="2978150" y="2212975"/>
            <a:ext cx="268288" cy="396875"/>
          </a:xfrm>
          <a:prstGeom prst="rect">
            <a:avLst/>
          </a:prstGeom>
          <a:noFill/>
          <a:ln w="9525" algn="ctr">
            <a:noFill/>
            <a:miter lim="800000"/>
            <a:headEnd/>
            <a:tailEnd/>
          </a:ln>
          <a:effectLst/>
        </p:spPr>
        <p:txBody>
          <a:bodyPr wrap="none">
            <a:spAutoFit/>
          </a:bodyPr>
          <a:lstStyle/>
          <a:p>
            <a:r>
              <a:rPr kumimoji="0" lang="en-US" altLang="zh-CN" sz="2000">
                <a:latin typeface="Arial" charset="0"/>
              </a:rPr>
              <a:t>-</a:t>
            </a:r>
          </a:p>
        </p:txBody>
      </p:sp>
      <p:sp>
        <p:nvSpPr>
          <p:cNvPr id="402456" name="Oval 24"/>
          <p:cNvSpPr>
            <a:spLocks noChangeArrowheads="1"/>
          </p:cNvSpPr>
          <p:nvPr/>
        </p:nvSpPr>
        <p:spPr bwMode="auto">
          <a:xfrm>
            <a:off x="6789738" y="2146300"/>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402457" name="Text Box 25"/>
          <p:cNvSpPr txBox="1">
            <a:spLocks noChangeArrowheads="1"/>
          </p:cNvSpPr>
          <p:nvPr/>
        </p:nvSpPr>
        <p:spPr bwMode="auto">
          <a:xfrm>
            <a:off x="6742113" y="2276475"/>
            <a:ext cx="325437" cy="396875"/>
          </a:xfrm>
          <a:prstGeom prst="rect">
            <a:avLst/>
          </a:prstGeom>
          <a:noFill/>
          <a:ln w="9525" algn="ctr">
            <a:noFill/>
            <a:miter lim="800000"/>
            <a:headEnd/>
            <a:tailEnd/>
          </a:ln>
          <a:effectLst/>
        </p:spPr>
        <p:txBody>
          <a:bodyPr wrap="none">
            <a:spAutoFit/>
          </a:bodyPr>
          <a:lstStyle/>
          <a:p>
            <a:r>
              <a:rPr kumimoji="0" lang="en-US" altLang="zh-CN" sz="2000">
                <a:latin typeface="Arial" charset="0"/>
              </a:rPr>
              <a:t>2</a:t>
            </a:r>
          </a:p>
        </p:txBody>
      </p:sp>
      <p:sp>
        <p:nvSpPr>
          <p:cNvPr id="402458" name="Oval 26"/>
          <p:cNvSpPr>
            <a:spLocks noChangeArrowheads="1"/>
          </p:cNvSpPr>
          <p:nvPr/>
        </p:nvSpPr>
        <p:spPr bwMode="auto">
          <a:xfrm>
            <a:off x="7513638" y="2146300"/>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402459" name="Oval 27"/>
          <p:cNvSpPr>
            <a:spLocks noChangeArrowheads="1"/>
          </p:cNvSpPr>
          <p:nvPr/>
        </p:nvSpPr>
        <p:spPr bwMode="auto">
          <a:xfrm>
            <a:off x="4640263" y="2146300"/>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402460" name="Oval 28"/>
          <p:cNvSpPr>
            <a:spLocks noChangeArrowheads="1"/>
          </p:cNvSpPr>
          <p:nvPr/>
        </p:nvSpPr>
        <p:spPr bwMode="auto">
          <a:xfrm>
            <a:off x="6075363" y="2146300"/>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402461" name="Line 29"/>
          <p:cNvSpPr>
            <a:spLocks noChangeShapeType="1"/>
          </p:cNvSpPr>
          <p:nvPr/>
        </p:nvSpPr>
        <p:spPr bwMode="auto">
          <a:xfrm>
            <a:off x="-955675" y="5300663"/>
            <a:ext cx="10063163" cy="0"/>
          </a:xfrm>
          <a:prstGeom prst="line">
            <a:avLst/>
          </a:prstGeom>
          <a:noFill/>
          <a:ln w="38100">
            <a:solidFill>
              <a:schemeClr val="tx1"/>
            </a:solidFill>
            <a:round/>
            <a:headEnd/>
            <a:tailEnd type="triangle" w="med" len="med"/>
          </a:ln>
          <a:effectLst/>
        </p:spPr>
        <p:txBody>
          <a:bodyPr/>
          <a:lstStyle/>
          <a:p>
            <a:endParaRPr lang="zh-CN" altLang="en-US"/>
          </a:p>
        </p:txBody>
      </p:sp>
      <p:sp>
        <p:nvSpPr>
          <p:cNvPr id="402462" name="Line 30"/>
          <p:cNvSpPr>
            <a:spLocks noChangeShapeType="1"/>
          </p:cNvSpPr>
          <p:nvPr/>
        </p:nvSpPr>
        <p:spPr bwMode="auto">
          <a:xfrm flipV="1">
            <a:off x="2501900" y="3311525"/>
            <a:ext cx="0" cy="2997200"/>
          </a:xfrm>
          <a:prstGeom prst="line">
            <a:avLst/>
          </a:prstGeom>
          <a:noFill/>
          <a:ln w="38100">
            <a:solidFill>
              <a:schemeClr val="tx1"/>
            </a:solidFill>
            <a:round/>
            <a:headEnd/>
            <a:tailEnd type="triangle" w="med" len="med"/>
          </a:ln>
          <a:effectLst/>
        </p:spPr>
        <p:txBody>
          <a:bodyPr/>
          <a:lstStyle/>
          <a:p>
            <a:endParaRPr lang="zh-CN" altLang="en-US"/>
          </a:p>
        </p:txBody>
      </p:sp>
      <p:sp>
        <p:nvSpPr>
          <p:cNvPr id="402463" name="Text Box 31"/>
          <p:cNvSpPr txBox="1">
            <a:spLocks noChangeArrowheads="1"/>
          </p:cNvSpPr>
          <p:nvPr/>
        </p:nvSpPr>
        <p:spPr bwMode="auto">
          <a:xfrm>
            <a:off x="2457450" y="5432425"/>
            <a:ext cx="325438" cy="396875"/>
          </a:xfrm>
          <a:prstGeom prst="rect">
            <a:avLst/>
          </a:prstGeom>
          <a:noFill/>
          <a:ln w="9525">
            <a:noFill/>
            <a:miter lim="800000"/>
            <a:headEnd/>
            <a:tailEnd/>
          </a:ln>
          <a:effectLst/>
        </p:spPr>
        <p:txBody>
          <a:bodyPr wrap="none">
            <a:spAutoFit/>
          </a:bodyPr>
          <a:lstStyle/>
          <a:p>
            <a:r>
              <a:rPr kumimoji="0" lang="en-US" altLang="zh-CN" sz="2000">
                <a:latin typeface="Arial" charset="0"/>
              </a:rPr>
              <a:t>0</a:t>
            </a:r>
          </a:p>
        </p:txBody>
      </p:sp>
      <p:sp>
        <p:nvSpPr>
          <p:cNvPr id="402464" name="Text Box 32"/>
          <p:cNvSpPr txBox="1">
            <a:spLocks noChangeArrowheads="1"/>
          </p:cNvSpPr>
          <p:nvPr/>
        </p:nvSpPr>
        <p:spPr bwMode="auto">
          <a:xfrm>
            <a:off x="3767138" y="5432425"/>
            <a:ext cx="325437" cy="396875"/>
          </a:xfrm>
          <a:prstGeom prst="rect">
            <a:avLst/>
          </a:prstGeom>
          <a:noFill/>
          <a:ln w="9525" algn="ctr">
            <a:noFill/>
            <a:miter lim="800000"/>
            <a:headEnd/>
            <a:tailEnd/>
          </a:ln>
          <a:effectLst/>
        </p:spPr>
        <p:txBody>
          <a:bodyPr wrap="none">
            <a:spAutoFit/>
          </a:bodyPr>
          <a:lstStyle/>
          <a:p>
            <a:r>
              <a:rPr kumimoji="0" lang="en-US" altLang="zh-CN" sz="2000">
                <a:latin typeface="Arial" charset="0"/>
              </a:rPr>
              <a:t>1</a:t>
            </a:r>
          </a:p>
        </p:txBody>
      </p:sp>
      <p:sp>
        <p:nvSpPr>
          <p:cNvPr id="402465" name="Oval 33"/>
          <p:cNvSpPr>
            <a:spLocks noChangeArrowheads="1"/>
          </p:cNvSpPr>
          <p:nvPr/>
        </p:nvSpPr>
        <p:spPr bwMode="auto">
          <a:xfrm>
            <a:off x="3922713" y="5241925"/>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402466" name="Oval 34"/>
          <p:cNvSpPr>
            <a:spLocks noChangeArrowheads="1"/>
          </p:cNvSpPr>
          <p:nvPr/>
        </p:nvSpPr>
        <p:spPr bwMode="auto">
          <a:xfrm>
            <a:off x="1708150" y="5241925"/>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402467" name="Oval 35"/>
          <p:cNvSpPr>
            <a:spLocks noChangeArrowheads="1"/>
          </p:cNvSpPr>
          <p:nvPr/>
        </p:nvSpPr>
        <p:spPr bwMode="auto">
          <a:xfrm>
            <a:off x="2446338" y="5241925"/>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402468" name="Oval 36"/>
          <p:cNvSpPr>
            <a:spLocks noChangeArrowheads="1"/>
          </p:cNvSpPr>
          <p:nvPr/>
        </p:nvSpPr>
        <p:spPr bwMode="auto">
          <a:xfrm>
            <a:off x="971550" y="5237163"/>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402469" name="Text Box 37"/>
          <p:cNvSpPr txBox="1">
            <a:spLocks noChangeArrowheads="1"/>
          </p:cNvSpPr>
          <p:nvPr/>
        </p:nvSpPr>
        <p:spPr bwMode="auto">
          <a:xfrm>
            <a:off x="790575" y="5432425"/>
            <a:ext cx="409575" cy="396875"/>
          </a:xfrm>
          <a:prstGeom prst="rect">
            <a:avLst/>
          </a:prstGeom>
          <a:noFill/>
          <a:ln w="9525" algn="ctr">
            <a:noFill/>
            <a:miter lim="800000"/>
            <a:headEnd/>
            <a:tailEnd/>
          </a:ln>
          <a:effectLst/>
        </p:spPr>
        <p:txBody>
          <a:bodyPr wrap="none">
            <a:spAutoFit/>
          </a:bodyPr>
          <a:lstStyle/>
          <a:p>
            <a:r>
              <a:rPr kumimoji="0" lang="en-US" altLang="zh-CN" sz="2000">
                <a:latin typeface="Arial" charset="0"/>
              </a:rPr>
              <a:t>-1</a:t>
            </a:r>
          </a:p>
        </p:txBody>
      </p:sp>
      <p:sp>
        <p:nvSpPr>
          <p:cNvPr id="402470" name="Rectangle 38"/>
          <p:cNvSpPr>
            <a:spLocks noChangeArrowheads="1"/>
          </p:cNvSpPr>
          <p:nvPr/>
        </p:nvSpPr>
        <p:spPr bwMode="auto">
          <a:xfrm>
            <a:off x="0" y="5278438"/>
            <a:ext cx="979488" cy="36512"/>
          </a:xfrm>
          <a:prstGeom prst="rect">
            <a:avLst/>
          </a:prstGeom>
          <a:solidFill>
            <a:srgbClr val="FF3300"/>
          </a:solidFill>
          <a:ln w="9525">
            <a:solidFill>
              <a:srgbClr val="FF3300"/>
            </a:solidFill>
            <a:miter lim="800000"/>
            <a:headEnd/>
            <a:tailEnd/>
          </a:ln>
          <a:effectLst/>
        </p:spPr>
        <p:txBody>
          <a:bodyPr wrap="none" anchor="ctr"/>
          <a:lstStyle/>
          <a:p>
            <a:endParaRPr lang="zh-CN" altLang="en-US"/>
          </a:p>
        </p:txBody>
      </p:sp>
      <p:sp>
        <p:nvSpPr>
          <p:cNvPr id="402471" name="Oval 39"/>
          <p:cNvSpPr>
            <a:spLocks noChangeArrowheads="1"/>
          </p:cNvSpPr>
          <p:nvPr/>
        </p:nvSpPr>
        <p:spPr bwMode="auto">
          <a:xfrm>
            <a:off x="973138" y="5238750"/>
            <a:ext cx="107950" cy="107950"/>
          </a:xfrm>
          <a:prstGeom prst="ellipse">
            <a:avLst/>
          </a:prstGeom>
          <a:solidFill>
            <a:srgbClr val="FF3300"/>
          </a:solidFill>
          <a:ln w="9525">
            <a:noFill/>
            <a:round/>
            <a:headEnd/>
            <a:tailEnd/>
          </a:ln>
          <a:effectLst/>
        </p:spPr>
        <p:txBody>
          <a:bodyPr wrap="none" anchor="ctr"/>
          <a:lstStyle/>
          <a:p>
            <a:endParaRPr lang="zh-CN" altLang="en-US"/>
          </a:p>
        </p:txBody>
      </p:sp>
      <p:sp>
        <p:nvSpPr>
          <p:cNvPr id="402472" name="Rectangle 40"/>
          <p:cNvSpPr>
            <a:spLocks noChangeArrowheads="1"/>
          </p:cNvSpPr>
          <p:nvPr/>
        </p:nvSpPr>
        <p:spPr bwMode="auto">
          <a:xfrm>
            <a:off x="1055688" y="5278438"/>
            <a:ext cx="676275" cy="36512"/>
          </a:xfrm>
          <a:prstGeom prst="rect">
            <a:avLst/>
          </a:prstGeom>
          <a:solidFill>
            <a:srgbClr val="FF3300"/>
          </a:solidFill>
          <a:ln w="9525">
            <a:solidFill>
              <a:srgbClr val="FF3300"/>
            </a:solidFill>
            <a:miter lim="800000"/>
            <a:headEnd/>
            <a:tailEnd/>
          </a:ln>
          <a:effectLst/>
        </p:spPr>
        <p:txBody>
          <a:bodyPr wrap="none" anchor="ctr"/>
          <a:lstStyle/>
          <a:p>
            <a:endParaRPr lang="zh-CN" altLang="en-US"/>
          </a:p>
        </p:txBody>
      </p:sp>
      <p:sp>
        <p:nvSpPr>
          <p:cNvPr id="402473" name="Oval 41"/>
          <p:cNvSpPr>
            <a:spLocks noChangeArrowheads="1"/>
          </p:cNvSpPr>
          <p:nvPr/>
        </p:nvSpPr>
        <p:spPr bwMode="auto">
          <a:xfrm>
            <a:off x="1706563" y="5243513"/>
            <a:ext cx="107950" cy="107950"/>
          </a:xfrm>
          <a:prstGeom prst="ellipse">
            <a:avLst/>
          </a:prstGeom>
          <a:solidFill>
            <a:srgbClr val="FF3300"/>
          </a:solidFill>
          <a:ln w="9525">
            <a:noFill/>
            <a:round/>
            <a:headEnd/>
            <a:tailEnd/>
          </a:ln>
          <a:effectLst/>
        </p:spPr>
        <p:txBody>
          <a:bodyPr wrap="none" anchor="ctr"/>
          <a:lstStyle/>
          <a:p>
            <a:endParaRPr lang="zh-CN" altLang="en-US"/>
          </a:p>
        </p:txBody>
      </p:sp>
      <p:sp>
        <p:nvSpPr>
          <p:cNvPr id="402474" name="Rectangle 42"/>
          <p:cNvSpPr>
            <a:spLocks noChangeArrowheads="1"/>
          </p:cNvSpPr>
          <p:nvPr/>
        </p:nvSpPr>
        <p:spPr bwMode="auto">
          <a:xfrm rot="19020000">
            <a:off x="1524000" y="4576763"/>
            <a:ext cx="1997075" cy="36512"/>
          </a:xfrm>
          <a:prstGeom prst="rect">
            <a:avLst/>
          </a:prstGeom>
          <a:solidFill>
            <a:srgbClr val="FF3300"/>
          </a:solidFill>
          <a:ln w="9525">
            <a:solidFill>
              <a:srgbClr val="FF3300"/>
            </a:solidFill>
            <a:miter lim="800000"/>
            <a:headEnd/>
            <a:tailEnd/>
          </a:ln>
          <a:effectLst/>
        </p:spPr>
        <p:txBody>
          <a:bodyPr wrap="none" anchor="ctr"/>
          <a:lstStyle/>
          <a:p>
            <a:endParaRPr lang="zh-CN" altLang="en-US"/>
          </a:p>
        </p:txBody>
      </p:sp>
      <p:sp>
        <p:nvSpPr>
          <p:cNvPr id="402475" name="Oval 43"/>
          <p:cNvSpPr>
            <a:spLocks noChangeArrowheads="1"/>
          </p:cNvSpPr>
          <p:nvPr/>
        </p:nvSpPr>
        <p:spPr bwMode="auto">
          <a:xfrm>
            <a:off x="3198813" y="5241925"/>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402476" name="Oval 44"/>
          <p:cNvSpPr>
            <a:spLocks noChangeArrowheads="1"/>
          </p:cNvSpPr>
          <p:nvPr/>
        </p:nvSpPr>
        <p:spPr bwMode="auto">
          <a:xfrm>
            <a:off x="4627563" y="5241925"/>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402477" name="Oval 45"/>
          <p:cNvSpPr>
            <a:spLocks noChangeArrowheads="1"/>
          </p:cNvSpPr>
          <p:nvPr/>
        </p:nvSpPr>
        <p:spPr bwMode="auto">
          <a:xfrm>
            <a:off x="6086475" y="5241925"/>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402478" name="Rectangle 46"/>
          <p:cNvSpPr>
            <a:spLocks noChangeArrowheads="1"/>
          </p:cNvSpPr>
          <p:nvPr/>
        </p:nvSpPr>
        <p:spPr bwMode="auto">
          <a:xfrm>
            <a:off x="3313113" y="3857625"/>
            <a:ext cx="1360487" cy="36513"/>
          </a:xfrm>
          <a:prstGeom prst="rect">
            <a:avLst/>
          </a:prstGeom>
          <a:solidFill>
            <a:srgbClr val="FF3300"/>
          </a:solidFill>
          <a:ln w="9525">
            <a:solidFill>
              <a:srgbClr val="FF3300"/>
            </a:solidFill>
            <a:miter lim="800000"/>
            <a:headEnd/>
            <a:tailEnd/>
          </a:ln>
          <a:effectLst/>
        </p:spPr>
        <p:txBody>
          <a:bodyPr wrap="none" anchor="ctr"/>
          <a:lstStyle/>
          <a:p>
            <a:endParaRPr lang="zh-CN" altLang="en-US"/>
          </a:p>
        </p:txBody>
      </p:sp>
      <p:sp>
        <p:nvSpPr>
          <p:cNvPr id="402479" name="Rectangle 47"/>
          <p:cNvSpPr>
            <a:spLocks noChangeArrowheads="1"/>
          </p:cNvSpPr>
          <p:nvPr/>
        </p:nvSpPr>
        <p:spPr bwMode="auto">
          <a:xfrm rot="2700000">
            <a:off x="4452144" y="4564857"/>
            <a:ext cx="1962150" cy="36512"/>
          </a:xfrm>
          <a:prstGeom prst="rect">
            <a:avLst/>
          </a:prstGeom>
          <a:solidFill>
            <a:srgbClr val="FF3300"/>
          </a:solidFill>
          <a:ln w="9525">
            <a:solidFill>
              <a:srgbClr val="FF3300"/>
            </a:solidFill>
            <a:miter lim="800000"/>
            <a:headEnd/>
            <a:tailEnd/>
          </a:ln>
          <a:effectLst/>
        </p:spPr>
        <p:txBody>
          <a:bodyPr wrap="none" anchor="ctr"/>
          <a:lstStyle/>
          <a:p>
            <a:endParaRPr lang="zh-CN" altLang="en-US"/>
          </a:p>
        </p:txBody>
      </p:sp>
      <p:sp>
        <p:nvSpPr>
          <p:cNvPr id="402480" name="Oval 48"/>
          <p:cNvSpPr>
            <a:spLocks noChangeArrowheads="1"/>
          </p:cNvSpPr>
          <p:nvPr/>
        </p:nvSpPr>
        <p:spPr bwMode="auto">
          <a:xfrm>
            <a:off x="3219450" y="3821113"/>
            <a:ext cx="107950" cy="107950"/>
          </a:xfrm>
          <a:prstGeom prst="ellipse">
            <a:avLst/>
          </a:prstGeom>
          <a:solidFill>
            <a:srgbClr val="FF3300"/>
          </a:solidFill>
          <a:ln w="9525">
            <a:noFill/>
            <a:round/>
            <a:headEnd/>
            <a:tailEnd/>
          </a:ln>
          <a:effectLst/>
        </p:spPr>
        <p:txBody>
          <a:bodyPr wrap="none" anchor="ctr"/>
          <a:lstStyle/>
          <a:p>
            <a:endParaRPr lang="zh-CN" altLang="en-US"/>
          </a:p>
        </p:txBody>
      </p:sp>
      <p:sp>
        <p:nvSpPr>
          <p:cNvPr id="402481" name="Oval 49"/>
          <p:cNvSpPr>
            <a:spLocks noChangeArrowheads="1"/>
          </p:cNvSpPr>
          <p:nvPr/>
        </p:nvSpPr>
        <p:spPr bwMode="auto">
          <a:xfrm>
            <a:off x="4649788" y="3821113"/>
            <a:ext cx="107950" cy="107950"/>
          </a:xfrm>
          <a:prstGeom prst="ellipse">
            <a:avLst/>
          </a:prstGeom>
          <a:solidFill>
            <a:srgbClr val="FF3300"/>
          </a:solidFill>
          <a:ln w="9525">
            <a:noFill/>
            <a:round/>
            <a:headEnd/>
            <a:tailEnd/>
          </a:ln>
          <a:effectLst/>
        </p:spPr>
        <p:txBody>
          <a:bodyPr wrap="none" anchor="ctr"/>
          <a:lstStyle/>
          <a:p>
            <a:pPr algn="ctr"/>
            <a:endParaRPr kumimoji="0" lang="zh-CN" altLang="zh-CN" sz="1800" b="1">
              <a:latin typeface="Arial" charset="0"/>
            </a:endParaRPr>
          </a:p>
        </p:txBody>
      </p:sp>
      <p:sp>
        <p:nvSpPr>
          <p:cNvPr id="402482" name="Oval 50"/>
          <p:cNvSpPr>
            <a:spLocks noChangeArrowheads="1"/>
          </p:cNvSpPr>
          <p:nvPr/>
        </p:nvSpPr>
        <p:spPr bwMode="auto">
          <a:xfrm>
            <a:off x="6088063" y="5243513"/>
            <a:ext cx="107950" cy="107950"/>
          </a:xfrm>
          <a:prstGeom prst="ellipse">
            <a:avLst/>
          </a:prstGeom>
          <a:solidFill>
            <a:srgbClr val="FF3300"/>
          </a:solidFill>
          <a:ln w="9525">
            <a:noFill/>
            <a:round/>
            <a:headEnd/>
            <a:tailEnd/>
          </a:ln>
          <a:effectLst/>
        </p:spPr>
        <p:txBody>
          <a:bodyPr wrap="none" anchor="ctr"/>
          <a:lstStyle/>
          <a:p>
            <a:endParaRPr lang="zh-CN" altLang="en-US"/>
          </a:p>
        </p:txBody>
      </p:sp>
      <p:sp>
        <p:nvSpPr>
          <p:cNvPr id="402483" name="Rectangle 51"/>
          <p:cNvSpPr>
            <a:spLocks noChangeArrowheads="1"/>
          </p:cNvSpPr>
          <p:nvPr/>
        </p:nvSpPr>
        <p:spPr bwMode="auto">
          <a:xfrm>
            <a:off x="6132513" y="5286375"/>
            <a:ext cx="2843212" cy="36513"/>
          </a:xfrm>
          <a:prstGeom prst="rect">
            <a:avLst/>
          </a:prstGeom>
          <a:solidFill>
            <a:srgbClr val="FF3300"/>
          </a:solidFill>
          <a:ln w="9525">
            <a:solidFill>
              <a:srgbClr val="FF3300"/>
            </a:solidFill>
            <a:miter lim="800000"/>
            <a:headEnd/>
            <a:tailEnd/>
          </a:ln>
          <a:effectLst/>
        </p:spPr>
        <p:txBody>
          <a:bodyPr wrap="none" anchor="ctr"/>
          <a:lstStyle/>
          <a:p>
            <a:endParaRPr lang="zh-CN" altLang="en-US"/>
          </a:p>
        </p:txBody>
      </p:sp>
      <p:sp>
        <p:nvSpPr>
          <p:cNvPr id="402484" name="Oval 52"/>
          <p:cNvSpPr>
            <a:spLocks noChangeArrowheads="1"/>
          </p:cNvSpPr>
          <p:nvPr/>
        </p:nvSpPr>
        <p:spPr bwMode="auto">
          <a:xfrm>
            <a:off x="971550" y="5243513"/>
            <a:ext cx="107950" cy="107950"/>
          </a:xfrm>
          <a:prstGeom prst="ellipse">
            <a:avLst/>
          </a:prstGeom>
          <a:solidFill>
            <a:srgbClr val="FF3300"/>
          </a:solidFill>
          <a:ln w="28575">
            <a:solidFill>
              <a:srgbClr val="FF0000"/>
            </a:solidFill>
            <a:round/>
            <a:headEnd/>
            <a:tailEnd/>
          </a:ln>
          <a:effectLst/>
        </p:spPr>
        <p:txBody>
          <a:bodyPr wrap="none" anchor="ctr"/>
          <a:lstStyle/>
          <a:p>
            <a:endParaRPr lang="zh-CN" altLang="en-US"/>
          </a:p>
        </p:txBody>
      </p:sp>
      <p:sp>
        <p:nvSpPr>
          <p:cNvPr id="402485" name="Oval 53"/>
          <p:cNvSpPr>
            <a:spLocks noChangeArrowheads="1"/>
          </p:cNvSpPr>
          <p:nvPr/>
        </p:nvSpPr>
        <p:spPr bwMode="auto">
          <a:xfrm>
            <a:off x="1706563" y="5243513"/>
            <a:ext cx="107950" cy="107950"/>
          </a:xfrm>
          <a:prstGeom prst="ellipse">
            <a:avLst/>
          </a:prstGeom>
          <a:solidFill>
            <a:srgbClr val="FF3300"/>
          </a:solidFill>
          <a:ln w="28575">
            <a:solidFill>
              <a:srgbClr val="FF0000"/>
            </a:solidFill>
            <a:round/>
            <a:headEnd/>
            <a:tailEnd/>
          </a:ln>
          <a:effectLst/>
        </p:spPr>
        <p:txBody>
          <a:bodyPr wrap="none" anchor="ctr"/>
          <a:lstStyle/>
          <a:p>
            <a:endParaRPr lang="zh-CN" altLang="en-US"/>
          </a:p>
        </p:txBody>
      </p:sp>
      <p:sp>
        <p:nvSpPr>
          <p:cNvPr id="402486" name="Oval 54"/>
          <p:cNvSpPr>
            <a:spLocks noChangeArrowheads="1"/>
          </p:cNvSpPr>
          <p:nvPr/>
        </p:nvSpPr>
        <p:spPr bwMode="auto">
          <a:xfrm>
            <a:off x="3197225" y="3825875"/>
            <a:ext cx="107950" cy="107950"/>
          </a:xfrm>
          <a:prstGeom prst="ellipse">
            <a:avLst/>
          </a:prstGeom>
          <a:solidFill>
            <a:srgbClr val="FF3300"/>
          </a:solidFill>
          <a:ln w="28575">
            <a:solidFill>
              <a:srgbClr val="FF0000"/>
            </a:solidFill>
            <a:round/>
            <a:headEnd/>
            <a:tailEnd/>
          </a:ln>
          <a:effectLst/>
        </p:spPr>
        <p:txBody>
          <a:bodyPr wrap="none" anchor="ctr"/>
          <a:lstStyle/>
          <a:p>
            <a:endParaRPr lang="zh-CN" altLang="en-US"/>
          </a:p>
        </p:txBody>
      </p:sp>
      <p:sp>
        <p:nvSpPr>
          <p:cNvPr id="402487" name="Oval 55"/>
          <p:cNvSpPr>
            <a:spLocks noChangeArrowheads="1"/>
          </p:cNvSpPr>
          <p:nvPr/>
        </p:nvSpPr>
        <p:spPr bwMode="auto">
          <a:xfrm>
            <a:off x="4641850" y="3817938"/>
            <a:ext cx="107950" cy="107950"/>
          </a:xfrm>
          <a:prstGeom prst="ellipse">
            <a:avLst/>
          </a:prstGeom>
          <a:solidFill>
            <a:srgbClr val="FF3300"/>
          </a:solidFill>
          <a:ln w="28575">
            <a:solidFill>
              <a:srgbClr val="FF0000"/>
            </a:solidFill>
            <a:round/>
            <a:headEnd/>
            <a:tailEnd/>
          </a:ln>
          <a:effectLst/>
        </p:spPr>
        <p:txBody>
          <a:bodyPr wrap="none" anchor="ctr"/>
          <a:lstStyle/>
          <a:p>
            <a:endParaRPr lang="zh-CN" altLang="en-US"/>
          </a:p>
        </p:txBody>
      </p:sp>
      <p:sp>
        <p:nvSpPr>
          <p:cNvPr id="402488" name="Oval 56"/>
          <p:cNvSpPr>
            <a:spLocks noChangeArrowheads="1"/>
          </p:cNvSpPr>
          <p:nvPr/>
        </p:nvSpPr>
        <p:spPr bwMode="auto">
          <a:xfrm>
            <a:off x="6084888" y="5246688"/>
            <a:ext cx="107950" cy="107950"/>
          </a:xfrm>
          <a:prstGeom prst="ellipse">
            <a:avLst/>
          </a:prstGeom>
          <a:solidFill>
            <a:srgbClr val="FF3300"/>
          </a:solidFill>
          <a:ln w="28575">
            <a:solidFill>
              <a:srgbClr val="FF0000"/>
            </a:solidFill>
            <a:round/>
            <a:headEnd/>
            <a:tailEnd/>
          </a:ln>
          <a:effectLst/>
        </p:spPr>
        <p:txBody>
          <a:bodyPr wrap="none" anchor="ctr"/>
          <a:lstStyle/>
          <a:p>
            <a:endParaRPr lang="zh-CN" altLang="en-US"/>
          </a:p>
        </p:txBody>
      </p:sp>
      <p:sp>
        <p:nvSpPr>
          <p:cNvPr id="402489" name="Text Box 57"/>
          <p:cNvSpPr txBox="1">
            <a:spLocks noChangeArrowheads="1"/>
          </p:cNvSpPr>
          <p:nvPr/>
        </p:nvSpPr>
        <p:spPr bwMode="auto">
          <a:xfrm>
            <a:off x="8794750" y="5233988"/>
            <a:ext cx="312738" cy="457200"/>
          </a:xfrm>
          <a:prstGeom prst="rect">
            <a:avLst/>
          </a:prstGeom>
          <a:noFill/>
          <a:ln w="9525" algn="ctr">
            <a:noFill/>
            <a:miter lim="800000"/>
            <a:headEnd/>
            <a:tailEnd/>
          </a:ln>
          <a:effectLst/>
        </p:spPr>
        <p:txBody>
          <a:bodyPr>
            <a:spAutoFit/>
          </a:bodyPr>
          <a:lstStyle/>
          <a:p>
            <a:r>
              <a:rPr kumimoji="0" lang="en-US" altLang="zh-CN" sz="2400"/>
              <a:t>x</a:t>
            </a:r>
          </a:p>
        </p:txBody>
      </p:sp>
      <p:sp>
        <p:nvSpPr>
          <p:cNvPr id="402490" name="Text Box 58"/>
          <p:cNvSpPr txBox="1">
            <a:spLocks noChangeArrowheads="1"/>
          </p:cNvSpPr>
          <p:nvPr/>
        </p:nvSpPr>
        <p:spPr bwMode="auto">
          <a:xfrm>
            <a:off x="2500313" y="3254375"/>
            <a:ext cx="1331912" cy="457200"/>
          </a:xfrm>
          <a:prstGeom prst="rect">
            <a:avLst/>
          </a:prstGeom>
          <a:noFill/>
          <a:ln w="9525">
            <a:noFill/>
            <a:miter lim="800000"/>
            <a:headEnd/>
            <a:tailEnd/>
          </a:ln>
          <a:effectLst/>
        </p:spPr>
        <p:txBody>
          <a:bodyPr>
            <a:spAutoFit/>
          </a:bodyPr>
          <a:lstStyle/>
          <a:p>
            <a:r>
              <a:rPr kumimoji="0" lang="en-US" altLang="zh-CN" sz="2400" i="1"/>
              <a:t>f(x)*h(x)</a:t>
            </a:r>
          </a:p>
        </p:txBody>
      </p:sp>
      <p:sp>
        <p:nvSpPr>
          <p:cNvPr id="402491" name="Oval 59"/>
          <p:cNvSpPr>
            <a:spLocks noChangeArrowheads="1"/>
          </p:cNvSpPr>
          <p:nvPr/>
        </p:nvSpPr>
        <p:spPr bwMode="auto">
          <a:xfrm>
            <a:off x="5353050" y="5241925"/>
            <a:ext cx="107950" cy="107950"/>
          </a:xfrm>
          <a:prstGeom prst="ellipse">
            <a:avLst/>
          </a:prstGeom>
          <a:solidFill>
            <a:schemeClr val="tx1"/>
          </a:solidFill>
          <a:ln w="9525">
            <a:noFill/>
            <a:round/>
            <a:headEnd/>
            <a:tailEnd/>
          </a:ln>
          <a:effectLst/>
        </p:spPr>
        <p:txBody>
          <a:bodyPr wrap="none" anchor="ctr"/>
          <a:lstStyle/>
          <a:p>
            <a:endParaRPr lang="zh-CN" altLang="en-US"/>
          </a:p>
        </p:txBody>
      </p:sp>
      <p:graphicFrame>
        <p:nvGraphicFramePr>
          <p:cNvPr id="402492" name="Object 60"/>
          <p:cNvGraphicFramePr>
            <a:graphicFrameLocks noChangeAspect="1"/>
          </p:cNvGraphicFramePr>
          <p:nvPr/>
        </p:nvGraphicFramePr>
        <p:xfrm>
          <a:off x="4540250" y="5362575"/>
          <a:ext cx="276225" cy="500063"/>
        </p:xfrm>
        <a:graphic>
          <a:graphicData uri="http://schemas.openxmlformats.org/presentationml/2006/ole">
            <mc:AlternateContent xmlns:mc="http://schemas.openxmlformats.org/markup-compatibility/2006">
              <mc:Choice xmlns:v="urn:schemas-microsoft-com:vml" Requires="v">
                <p:oleObj spid="_x0000_s14366" name="公式" r:id="rId10" imgW="126720" imgH="228600" progId="">
                  <p:embed/>
                </p:oleObj>
              </mc:Choice>
              <mc:Fallback>
                <p:oleObj name="公式" r:id="rId10" imgW="126720" imgH="228600" progId="">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0250" y="5362575"/>
                        <a:ext cx="276225" cy="50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2493" name="Object 61"/>
          <p:cNvGraphicFramePr>
            <a:graphicFrameLocks noChangeAspect="1"/>
          </p:cNvGraphicFramePr>
          <p:nvPr/>
        </p:nvGraphicFramePr>
        <p:xfrm>
          <a:off x="5976938" y="5349875"/>
          <a:ext cx="274637" cy="495300"/>
        </p:xfrm>
        <a:graphic>
          <a:graphicData uri="http://schemas.openxmlformats.org/presentationml/2006/ole">
            <mc:AlternateContent xmlns:mc="http://schemas.openxmlformats.org/markup-compatibility/2006">
              <mc:Choice xmlns:v="urn:schemas-microsoft-com:vml" Requires="v">
                <p:oleObj spid="_x0000_s14367" name="公式" r:id="rId11" imgW="126720" imgH="228600" progId="">
                  <p:embed/>
                </p:oleObj>
              </mc:Choice>
              <mc:Fallback>
                <p:oleObj name="公式" r:id="rId11" imgW="126720" imgH="228600" progId="">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6938" y="5349875"/>
                        <a:ext cx="274637"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2494" name="Object 62"/>
          <p:cNvGraphicFramePr>
            <a:graphicFrameLocks noChangeAspect="1"/>
          </p:cNvGraphicFramePr>
          <p:nvPr/>
        </p:nvGraphicFramePr>
        <p:xfrm>
          <a:off x="3122613" y="5403850"/>
          <a:ext cx="261937" cy="444500"/>
        </p:xfrm>
        <a:graphic>
          <a:graphicData uri="http://schemas.openxmlformats.org/presentationml/2006/ole">
            <mc:AlternateContent xmlns:mc="http://schemas.openxmlformats.org/markup-compatibility/2006">
              <mc:Choice xmlns:v="urn:schemas-microsoft-com:vml" Requires="v">
                <p:oleObj spid="_x0000_s14368" name="公式" r:id="rId12" imgW="126720" imgH="215640" progId="">
                  <p:embed/>
                </p:oleObj>
              </mc:Choice>
              <mc:Fallback>
                <p:oleObj name="公式" r:id="rId12" imgW="126720" imgH="215640" progId="">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2613" y="5403850"/>
                        <a:ext cx="261937"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2495" name="Text Box 63"/>
          <p:cNvSpPr txBox="1">
            <a:spLocks noChangeArrowheads="1"/>
          </p:cNvSpPr>
          <p:nvPr/>
        </p:nvSpPr>
        <p:spPr bwMode="auto">
          <a:xfrm>
            <a:off x="4386263" y="5591175"/>
            <a:ext cx="552450" cy="366713"/>
          </a:xfrm>
          <a:prstGeom prst="rect">
            <a:avLst/>
          </a:prstGeom>
          <a:noFill/>
          <a:ln w="9525">
            <a:noFill/>
            <a:miter lim="800000"/>
            <a:headEnd/>
            <a:tailEnd/>
          </a:ln>
          <a:effectLst/>
        </p:spPr>
        <p:txBody>
          <a:bodyPr>
            <a:spAutoFit/>
          </a:bodyPr>
          <a:lstStyle/>
          <a:p>
            <a:pPr>
              <a:spcBef>
                <a:spcPct val="50000"/>
              </a:spcBef>
            </a:pPr>
            <a:endParaRPr kumimoji="0" lang="zh-CN" altLang="zh-CN" sz="1800">
              <a:latin typeface="Arial" charset="0"/>
            </a:endParaRPr>
          </a:p>
        </p:txBody>
      </p:sp>
      <p:graphicFrame>
        <p:nvGraphicFramePr>
          <p:cNvPr id="402496" name="Object 64"/>
          <p:cNvGraphicFramePr>
            <a:graphicFrameLocks noChangeAspect="1"/>
          </p:cNvGraphicFramePr>
          <p:nvPr/>
        </p:nvGraphicFramePr>
        <p:xfrm>
          <a:off x="1655763" y="5381625"/>
          <a:ext cx="261937" cy="444500"/>
        </p:xfrm>
        <a:graphic>
          <a:graphicData uri="http://schemas.openxmlformats.org/presentationml/2006/ole">
            <mc:AlternateContent xmlns:mc="http://schemas.openxmlformats.org/markup-compatibility/2006">
              <mc:Choice xmlns:v="urn:schemas-microsoft-com:vml" Requires="v">
                <p:oleObj spid="_x0000_s14369" name="公式" r:id="rId13" imgW="126720" imgH="215640" progId="">
                  <p:embed/>
                </p:oleObj>
              </mc:Choice>
              <mc:Fallback>
                <p:oleObj name="公式" r:id="rId13" imgW="126720" imgH="215640" progId="">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55763" y="5381625"/>
                        <a:ext cx="261937"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2497" name="Text Box 65"/>
          <p:cNvSpPr txBox="1">
            <a:spLocks noChangeArrowheads="1"/>
          </p:cNvSpPr>
          <p:nvPr/>
        </p:nvSpPr>
        <p:spPr bwMode="auto">
          <a:xfrm>
            <a:off x="1520825" y="5381625"/>
            <a:ext cx="268288" cy="396875"/>
          </a:xfrm>
          <a:prstGeom prst="rect">
            <a:avLst/>
          </a:prstGeom>
          <a:noFill/>
          <a:ln w="9525" algn="ctr">
            <a:noFill/>
            <a:miter lim="800000"/>
            <a:headEnd/>
            <a:tailEnd/>
          </a:ln>
          <a:effectLst/>
        </p:spPr>
        <p:txBody>
          <a:bodyPr wrap="none">
            <a:spAutoFit/>
          </a:bodyPr>
          <a:lstStyle/>
          <a:p>
            <a:r>
              <a:rPr kumimoji="0" lang="en-US" altLang="zh-CN" sz="2000">
                <a:latin typeface="Arial" charset="0"/>
              </a:rPr>
              <a:t>-</a:t>
            </a:r>
          </a:p>
        </p:txBody>
      </p:sp>
      <p:sp>
        <p:nvSpPr>
          <p:cNvPr id="402498" name="Rectangle 66"/>
          <p:cNvSpPr>
            <a:spLocks noChangeArrowheads="1"/>
          </p:cNvSpPr>
          <p:nvPr/>
        </p:nvSpPr>
        <p:spPr bwMode="auto">
          <a:xfrm>
            <a:off x="3268663" y="766763"/>
            <a:ext cx="1398587" cy="1439862"/>
          </a:xfrm>
          <a:prstGeom prst="rect">
            <a:avLst/>
          </a:prstGeom>
          <a:gradFill rotWithShape="1">
            <a:gsLst>
              <a:gs pos="0">
                <a:srgbClr val="FF0000">
                  <a:alpha val="56000"/>
                </a:srgbClr>
              </a:gs>
              <a:gs pos="50000">
                <a:srgbClr val="FFFF00">
                  <a:alpha val="52000"/>
                </a:srgbClr>
              </a:gs>
              <a:gs pos="100000">
                <a:srgbClr val="FF0000">
                  <a:alpha val="56000"/>
                </a:srgbClr>
              </a:gs>
            </a:gsLst>
            <a:lin ang="0" scaled="1"/>
          </a:gradFill>
          <a:ln w="38100" algn="ctr">
            <a:solidFill>
              <a:srgbClr val="FF3F3F"/>
            </a:solidFill>
            <a:miter lim="800000"/>
            <a:headEnd/>
            <a:tailEnd/>
          </a:ln>
          <a:effectLst/>
        </p:spPr>
        <p:txBody>
          <a:bodyPr wrap="none" anchor="ctr"/>
          <a:lstStyle/>
          <a:p>
            <a:endParaRPr lang="zh-CN" altLang="en-US"/>
          </a:p>
        </p:txBody>
      </p:sp>
      <p:sp>
        <p:nvSpPr>
          <p:cNvPr id="402499" name="Text Box 67"/>
          <p:cNvSpPr txBox="1">
            <a:spLocks noChangeArrowheads="1"/>
          </p:cNvSpPr>
          <p:nvPr/>
        </p:nvSpPr>
        <p:spPr bwMode="auto">
          <a:xfrm>
            <a:off x="3192463" y="1206500"/>
            <a:ext cx="1652587" cy="457200"/>
          </a:xfrm>
          <a:prstGeom prst="rect">
            <a:avLst/>
          </a:prstGeom>
          <a:noFill/>
          <a:ln w="9525">
            <a:noFill/>
            <a:miter lim="800000"/>
            <a:headEnd/>
            <a:tailEnd/>
          </a:ln>
          <a:effectLst/>
        </p:spPr>
        <p:txBody>
          <a:bodyPr>
            <a:spAutoFit/>
          </a:bodyPr>
          <a:lstStyle/>
          <a:p>
            <a:r>
              <a:rPr kumimoji="0" lang="en-US" altLang="zh-CN" sz="2400"/>
              <a:t>f(x)=rect(x)</a:t>
            </a:r>
          </a:p>
        </p:txBody>
      </p:sp>
      <p:sp>
        <p:nvSpPr>
          <p:cNvPr id="402500" name="Line 68"/>
          <p:cNvSpPr>
            <a:spLocks noChangeShapeType="1"/>
          </p:cNvSpPr>
          <p:nvPr/>
        </p:nvSpPr>
        <p:spPr bwMode="auto">
          <a:xfrm>
            <a:off x="3962400" y="757238"/>
            <a:ext cx="0" cy="1465262"/>
          </a:xfrm>
          <a:prstGeom prst="line">
            <a:avLst/>
          </a:prstGeom>
          <a:noFill/>
          <a:ln w="9525">
            <a:solidFill>
              <a:srgbClr val="FF3F3F"/>
            </a:solidFill>
            <a:prstDash val="dashDot"/>
            <a:round/>
            <a:headEnd/>
            <a:tailEnd/>
          </a:ln>
          <a:effectLst/>
        </p:spPr>
        <p:txBody>
          <a:bodyPr/>
          <a:lstStyle/>
          <a:p>
            <a:endParaRPr lang="zh-CN" altLang="en-US"/>
          </a:p>
        </p:txBody>
      </p:sp>
      <p:sp>
        <p:nvSpPr>
          <p:cNvPr id="402501" name="Text Box 69"/>
          <p:cNvSpPr txBox="1">
            <a:spLocks noChangeArrowheads="1"/>
          </p:cNvSpPr>
          <p:nvPr/>
        </p:nvSpPr>
        <p:spPr bwMode="auto">
          <a:xfrm>
            <a:off x="5237163" y="5422900"/>
            <a:ext cx="325437" cy="396875"/>
          </a:xfrm>
          <a:prstGeom prst="rect">
            <a:avLst/>
          </a:prstGeom>
          <a:noFill/>
          <a:ln w="9525" algn="ctr">
            <a:noFill/>
            <a:miter lim="800000"/>
            <a:headEnd/>
            <a:tailEnd/>
          </a:ln>
          <a:effectLst/>
        </p:spPr>
        <p:txBody>
          <a:bodyPr wrap="none">
            <a:spAutoFit/>
          </a:bodyPr>
          <a:lstStyle/>
          <a:p>
            <a:r>
              <a:rPr kumimoji="0" lang="en-US" altLang="zh-CN" sz="2000">
                <a:latin typeface="Arial" charset="0"/>
              </a:rPr>
              <a:t>2</a:t>
            </a:r>
          </a:p>
        </p:txBody>
      </p:sp>
      <p:sp>
        <p:nvSpPr>
          <p:cNvPr id="402502" name="Line 70"/>
          <p:cNvSpPr>
            <a:spLocks noChangeShapeType="1"/>
          </p:cNvSpPr>
          <p:nvPr/>
        </p:nvSpPr>
        <p:spPr bwMode="auto">
          <a:xfrm flipV="1">
            <a:off x="6132513" y="561975"/>
            <a:ext cx="0" cy="4819650"/>
          </a:xfrm>
          <a:prstGeom prst="line">
            <a:avLst/>
          </a:prstGeom>
          <a:noFill/>
          <a:ln w="9525">
            <a:solidFill>
              <a:schemeClr val="bg2"/>
            </a:solidFill>
            <a:prstDash val="lgDash"/>
            <a:round/>
            <a:headEnd/>
            <a:tailEnd/>
          </a:ln>
          <a:effectLst/>
        </p:spPr>
        <p:txBody>
          <a:bodyPr/>
          <a:lstStyle/>
          <a:p>
            <a:endParaRPr lang="zh-CN" altLang="en-US"/>
          </a:p>
        </p:txBody>
      </p:sp>
      <p:sp>
        <p:nvSpPr>
          <p:cNvPr id="402503" name="Line 71"/>
          <p:cNvSpPr>
            <a:spLocks noChangeShapeType="1"/>
          </p:cNvSpPr>
          <p:nvPr/>
        </p:nvSpPr>
        <p:spPr bwMode="auto">
          <a:xfrm flipV="1">
            <a:off x="6843713" y="561975"/>
            <a:ext cx="0" cy="4819650"/>
          </a:xfrm>
          <a:prstGeom prst="line">
            <a:avLst/>
          </a:prstGeom>
          <a:noFill/>
          <a:ln w="9525">
            <a:solidFill>
              <a:schemeClr val="bg2"/>
            </a:solidFill>
            <a:prstDash val="lgDash"/>
            <a:round/>
            <a:headEnd/>
            <a:tailEnd/>
          </a:ln>
          <a:effectLst/>
        </p:spPr>
        <p:txBody>
          <a:bodyPr/>
          <a:lstStyle/>
          <a:p>
            <a:endParaRPr lang="zh-CN" altLang="en-US"/>
          </a:p>
        </p:txBody>
      </p:sp>
      <p:sp>
        <p:nvSpPr>
          <p:cNvPr id="402504" name="Line 72"/>
          <p:cNvSpPr>
            <a:spLocks noChangeShapeType="1"/>
          </p:cNvSpPr>
          <p:nvPr/>
        </p:nvSpPr>
        <p:spPr bwMode="auto">
          <a:xfrm flipV="1">
            <a:off x="7569200" y="561975"/>
            <a:ext cx="0" cy="4819650"/>
          </a:xfrm>
          <a:prstGeom prst="line">
            <a:avLst/>
          </a:prstGeom>
          <a:noFill/>
          <a:ln w="9525">
            <a:solidFill>
              <a:schemeClr val="bg2"/>
            </a:solidFill>
            <a:prstDash val="lgDash"/>
            <a:round/>
            <a:headEnd/>
            <a:tailEnd/>
          </a:ln>
          <a:effectLst/>
        </p:spPr>
        <p:txBody>
          <a:bodyPr/>
          <a:lstStyle/>
          <a:p>
            <a:endParaRPr lang="zh-CN" altLang="en-US"/>
          </a:p>
        </p:txBody>
      </p:sp>
      <p:sp>
        <p:nvSpPr>
          <p:cNvPr id="402505" name="Line 73"/>
          <p:cNvSpPr>
            <a:spLocks noChangeShapeType="1"/>
          </p:cNvSpPr>
          <p:nvPr/>
        </p:nvSpPr>
        <p:spPr bwMode="auto">
          <a:xfrm flipV="1">
            <a:off x="3981450" y="561975"/>
            <a:ext cx="0" cy="4819650"/>
          </a:xfrm>
          <a:prstGeom prst="line">
            <a:avLst/>
          </a:prstGeom>
          <a:noFill/>
          <a:ln w="9525">
            <a:solidFill>
              <a:schemeClr val="bg2"/>
            </a:solidFill>
            <a:prstDash val="lgDash"/>
            <a:round/>
            <a:headEnd/>
            <a:tailEnd/>
          </a:ln>
          <a:effectLst/>
        </p:spPr>
        <p:txBody>
          <a:bodyPr/>
          <a:lstStyle/>
          <a:p>
            <a:endParaRPr lang="zh-CN" altLang="en-US"/>
          </a:p>
        </p:txBody>
      </p:sp>
      <p:sp>
        <p:nvSpPr>
          <p:cNvPr id="402506" name="Line 74"/>
          <p:cNvSpPr>
            <a:spLocks noChangeShapeType="1"/>
          </p:cNvSpPr>
          <p:nvPr/>
        </p:nvSpPr>
        <p:spPr bwMode="auto">
          <a:xfrm flipV="1">
            <a:off x="4683125" y="561975"/>
            <a:ext cx="0" cy="4819650"/>
          </a:xfrm>
          <a:prstGeom prst="line">
            <a:avLst/>
          </a:prstGeom>
          <a:noFill/>
          <a:ln w="9525">
            <a:solidFill>
              <a:schemeClr val="bg2"/>
            </a:solidFill>
            <a:prstDash val="lgDash"/>
            <a:round/>
            <a:headEnd/>
            <a:tailEnd/>
          </a:ln>
          <a:effectLst/>
        </p:spPr>
        <p:txBody>
          <a:bodyPr/>
          <a:lstStyle/>
          <a:p>
            <a:endParaRPr lang="zh-CN" altLang="en-US"/>
          </a:p>
        </p:txBody>
      </p:sp>
      <p:sp>
        <p:nvSpPr>
          <p:cNvPr id="402507" name="Line 75"/>
          <p:cNvSpPr>
            <a:spLocks noChangeShapeType="1"/>
          </p:cNvSpPr>
          <p:nvPr/>
        </p:nvSpPr>
        <p:spPr bwMode="auto">
          <a:xfrm flipV="1">
            <a:off x="5403850" y="561975"/>
            <a:ext cx="0" cy="4819650"/>
          </a:xfrm>
          <a:prstGeom prst="line">
            <a:avLst/>
          </a:prstGeom>
          <a:noFill/>
          <a:ln w="9525">
            <a:solidFill>
              <a:schemeClr val="bg2"/>
            </a:solidFill>
            <a:prstDash val="lgDash"/>
            <a:round/>
            <a:headEnd/>
            <a:tailEnd/>
          </a:ln>
          <a:effectLst/>
        </p:spPr>
        <p:txBody>
          <a:bodyPr/>
          <a:lstStyle/>
          <a:p>
            <a:endParaRPr lang="zh-CN" altLang="en-US"/>
          </a:p>
        </p:txBody>
      </p:sp>
      <p:sp>
        <p:nvSpPr>
          <p:cNvPr id="402508" name="Line 76"/>
          <p:cNvSpPr>
            <a:spLocks noChangeShapeType="1"/>
          </p:cNvSpPr>
          <p:nvPr/>
        </p:nvSpPr>
        <p:spPr bwMode="auto">
          <a:xfrm flipV="1">
            <a:off x="2500313" y="777875"/>
            <a:ext cx="0" cy="4819650"/>
          </a:xfrm>
          <a:prstGeom prst="line">
            <a:avLst/>
          </a:prstGeom>
          <a:noFill/>
          <a:ln w="9525">
            <a:solidFill>
              <a:schemeClr val="bg2"/>
            </a:solidFill>
            <a:prstDash val="lgDash"/>
            <a:round/>
            <a:headEnd/>
            <a:tailEnd/>
          </a:ln>
          <a:effectLst/>
        </p:spPr>
        <p:txBody>
          <a:bodyPr/>
          <a:lstStyle/>
          <a:p>
            <a:endParaRPr lang="zh-CN" altLang="en-US"/>
          </a:p>
        </p:txBody>
      </p:sp>
      <p:sp>
        <p:nvSpPr>
          <p:cNvPr id="402509" name="Line 77"/>
          <p:cNvSpPr>
            <a:spLocks noChangeShapeType="1"/>
          </p:cNvSpPr>
          <p:nvPr/>
        </p:nvSpPr>
        <p:spPr bwMode="auto">
          <a:xfrm flipV="1">
            <a:off x="3244850" y="561975"/>
            <a:ext cx="0" cy="4819650"/>
          </a:xfrm>
          <a:prstGeom prst="line">
            <a:avLst/>
          </a:prstGeom>
          <a:noFill/>
          <a:ln w="9525">
            <a:solidFill>
              <a:schemeClr val="bg2"/>
            </a:solidFill>
            <a:prstDash val="lgDash"/>
            <a:round/>
            <a:headEnd/>
            <a:tailEnd/>
          </a:ln>
          <a:effectLst/>
        </p:spPr>
        <p:txBody>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00017 0.00116 L 0.11597 0.00116 " pathEditMode="relative" rAng="0" ptsTypes="AA">
                                      <p:cBhvr>
                                        <p:cTn id="6" dur="4000" fill="hold"/>
                                        <p:tgtEl>
                                          <p:spTgt spid="2"/>
                                        </p:tgtEl>
                                        <p:attrNameLst>
                                          <p:attrName>ppt_x</p:attrName>
                                          <p:attrName>ppt_y</p:attrName>
                                        </p:attrNameLst>
                                      </p:cBhvr>
                                      <p:rCtr x="58" y="0"/>
                                    </p:animMotion>
                                  </p:childTnLst>
                                </p:cTn>
                              </p:par>
                              <p:par>
                                <p:cTn id="7" presetID="22" presetClass="entr" presetSubtype="8" fill="hold" grpId="0" nodeType="withEffect">
                                  <p:stCondLst>
                                    <p:cond delay="0"/>
                                  </p:stCondLst>
                                  <p:childTnLst>
                                    <p:set>
                                      <p:cBhvr>
                                        <p:cTn id="8" dur="1" fill="hold">
                                          <p:stCondLst>
                                            <p:cond delay="0"/>
                                          </p:stCondLst>
                                        </p:cTn>
                                        <p:tgtEl>
                                          <p:spTgt spid="402470"/>
                                        </p:tgtEl>
                                        <p:attrNameLst>
                                          <p:attrName>style.visibility</p:attrName>
                                        </p:attrNameLst>
                                      </p:cBhvr>
                                      <p:to>
                                        <p:strVal val="visible"/>
                                      </p:to>
                                    </p:set>
                                    <p:animEffect transition="in" filter="wipe(left)">
                                      <p:cBhvr>
                                        <p:cTn id="9" dur="4000"/>
                                        <p:tgtEl>
                                          <p:spTgt spid="402470"/>
                                        </p:tgtEl>
                                      </p:cBhvr>
                                    </p:animEffect>
                                  </p:childTnLst>
                                </p:cTn>
                              </p:par>
                            </p:childTnLst>
                          </p:cTn>
                        </p:par>
                        <p:par>
                          <p:cTn id="10" fill="hold">
                            <p:stCondLst>
                              <p:cond delay="4000"/>
                            </p:stCondLst>
                            <p:childTnLst>
                              <p:par>
                                <p:cTn id="11" presetID="22" presetClass="entr" presetSubtype="8" fill="hold" grpId="0" nodeType="afterEffect">
                                  <p:stCondLst>
                                    <p:cond delay="0"/>
                                  </p:stCondLst>
                                  <p:childTnLst>
                                    <p:set>
                                      <p:cBhvr>
                                        <p:cTn id="12" dur="1" fill="hold">
                                          <p:stCondLst>
                                            <p:cond delay="0"/>
                                          </p:stCondLst>
                                        </p:cTn>
                                        <p:tgtEl>
                                          <p:spTgt spid="402471"/>
                                        </p:tgtEl>
                                        <p:attrNameLst>
                                          <p:attrName>style.visibility</p:attrName>
                                        </p:attrNameLst>
                                      </p:cBhvr>
                                      <p:to>
                                        <p:strVal val="visible"/>
                                      </p:to>
                                    </p:set>
                                    <p:animEffect transition="in" filter="wipe(left)">
                                      <p:cBhvr>
                                        <p:cTn id="13" dur="100"/>
                                        <p:tgtEl>
                                          <p:spTgt spid="402471"/>
                                        </p:tgtEl>
                                      </p:cBhvr>
                                    </p:animEffect>
                                  </p:childTnLst>
                                </p:cTn>
                              </p:par>
                            </p:childTnLst>
                          </p:cTn>
                        </p:par>
                        <p:par>
                          <p:cTn id="14" fill="hold">
                            <p:stCondLst>
                              <p:cond delay="4100"/>
                            </p:stCondLst>
                            <p:childTnLst>
                              <p:par>
                                <p:cTn id="15" presetID="1" presetClass="entr" presetSubtype="0" fill="hold" grpId="0" nodeType="afterEffect">
                                  <p:stCondLst>
                                    <p:cond delay="0"/>
                                  </p:stCondLst>
                                  <p:childTnLst>
                                    <p:set>
                                      <p:cBhvr>
                                        <p:cTn id="16" dur="1" fill="hold">
                                          <p:stCondLst>
                                            <p:cond delay="0"/>
                                          </p:stCondLst>
                                        </p:cTn>
                                        <p:tgtEl>
                                          <p:spTgt spid="402484"/>
                                        </p:tgtEl>
                                        <p:attrNameLst>
                                          <p:attrName>style.visibility</p:attrName>
                                        </p:attrNameLst>
                                      </p:cBhvr>
                                      <p:to>
                                        <p:strVal val="visible"/>
                                      </p:to>
                                    </p:set>
                                  </p:childTnLst>
                                </p:cTn>
                              </p:par>
                              <p:par>
                                <p:cTn id="17" presetID="1" presetClass="emph" presetSubtype="2" fill="hold" nodeType="withEffect">
                                  <p:stCondLst>
                                    <p:cond delay="0"/>
                                  </p:stCondLst>
                                  <p:childTnLst>
                                    <p:animClr clrSpc="rgb" dir="cw">
                                      <p:cBhvr>
                                        <p:cTn id="18" dur="500" fill="hold"/>
                                        <p:tgtEl>
                                          <p:spTgt spid="402484"/>
                                        </p:tgtEl>
                                        <p:attrNameLst>
                                          <p:attrName>fillcolor</p:attrName>
                                        </p:attrNameLst>
                                      </p:cBhvr>
                                      <p:to>
                                        <a:srgbClr val="FFFF00"/>
                                      </p:to>
                                    </p:animClr>
                                    <p:set>
                                      <p:cBhvr>
                                        <p:cTn id="19" dur="500" fill="hold"/>
                                        <p:tgtEl>
                                          <p:spTgt spid="402484"/>
                                        </p:tgtEl>
                                        <p:attrNameLst>
                                          <p:attrName>fill.type</p:attrName>
                                        </p:attrNameLst>
                                      </p:cBhvr>
                                      <p:to>
                                        <p:strVal val="solid"/>
                                      </p:to>
                                    </p:set>
                                    <p:set>
                                      <p:cBhvr>
                                        <p:cTn id="20" dur="500" fill="hold"/>
                                        <p:tgtEl>
                                          <p:spTgt spid="402484"/>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63" presetClass="path" presetSubtype="0" accel="50000" decel="50000" fill="hold" nodeType="clickEffect">
                                  <p:stCondLst>
                                    <p:cond delay="0"/>
                                  </p:stCondLst>
                                  <p:childTnLst>
                                    <p:animMotion origin="layout" path="M 0.11597 0.00116 L 0.19948 0.00116 " pathEditMode="relative" rAng="0" ptsTypes="AA">
                                      <p:cBhvr>
                                        <p:cTn id="24" dur="2000" fill="hold"/>
                                        <p:tgtEl>
                                          <p:spTgt spid="2"/>
                                        </p:tgtEl>
                                        <p:attrNameLst>
                                          <p:attrName>ppt_x</p:attrName>
                                          <p:attrName>ppt_y</p:attrName>
                                        </p:attrNameLst>
                                      </p:cBhvr>
                                      <p:rCtr x="42" y="0"/>
                                    </p:animMotion>
                                  </p:childTnLst>
                                </p:cTn>
                              </p:par>
                              <p:par>
                                <p:cTn id="25" presetID="22" presetClass="entr" presetSubtype="8" fill="hold" grpId="0" nodeType="withEffect">
                                  <p:stCondLst>
                                    <p:cond delay="0"/>
                                  </p:stCondLst>
                                  <p:childTnLst>
                                    <p:set>
                                      <p:cBhvr>
                                        <p:cTn id="26" dur="1" fill="hold">
                                          <p:stCondLst>
                                            <p:cond delay="0"/>
                                          </p:stCondLst>
                                        </p:cTn>
                                        <p:tgtEl>
                                          <p:spTgt spid="402472"/>
                                        </p:tgtEl>
                                        <p:attrNameLst>
                                          <p:attrName>style.visibility</p:attrName>
                                        </p:attrNameLst>
                                      </p:cBhvr>
                                      <p:to>
                                        <p:strVal val="visible"/>
                                      </p:to>
                                    </p:set>
                                    <p:animEffect transition="in" filter="wipe(left)">
                                      <p:cBhvr>
                                        <p:cTn id="27" dur="2000"/>
                                        <p:tgtEl>
                                          <p:spTgt spid="402472"/>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402473"/>
                                        </p:tgtEl>
                                        <p:attrNameLst>
                                          <p:attrName>style.visibility</p:attrName>
                                        </p:attrNameLst>
                                      </p:cBhvr>
                                      <p:to>
                                        <p:strVal val="visible"/>
                                      </p:to>
                                    </p:set>
                                    <p:animEffect transition="in" filter="wipe(left)">
                                      <p:cBhvr>
                                        <p:cTn id="31" dur="100"/>
                                        <p:tgtEl>
                                          <p:spTgt spid="402473"/>
                                        </p:tgtEl>
                                      </p:cBhvr>
                                    </p:animEffect>
                                  </p:childTnLst>
                                </p:cTn>
                              </p:par>
                            </p:childTnLst>
                          </p:cTn>
                        </p:par>
                        <p:par>
                          <p:cTn id="32" fill="hold">
                            <p:stCondLst>
                              <p:cond delay="2100"/>
                            </p:stCondLst>
                            <p:childTnLst>
                              <p:par>
                                <p:cTn id="33" presetID="1" presetClass="entr" presetSubtype="0" fill="hold" grpId="0" nodeType="afterEffect">
                                  <p:stCondLst>
                                    <p:cond delay="0"/>
                                  </p:stCondLst>
                                  <p:childTnLst>
                                    <p:set>
                                      <p:cBhvr>
                                        <p:cTn id="34" dur="1" fill="hold">
                                          <p:stCondLst>
                                            <p:cond delay="0"/>
                                          </p:stCondLst>
                                        </p:cTn>
                                        <p:tgtEl>
                                          <p:spTgt spid="402485"/>
                                        </p:tgtEl>
                                        <p:attrNameLst>
                                          <p:attrName>style.visibility</p:attrName>
                                        </p:attrNameLst>
                                      </p:cBhvr>
                                      <p:to>
                                        <p:strVal val="visible"/>
                                      </p:to>
                                    </p:set>
                                  </p:childTnLst>
                                </p:cTn>
                              </p:par>
                              <p:par>
                                <p:cTn id="35" presetID="1" presetClass="emph" presetSubtype="2" fill="hold" nodeType="withEffect">
                                  <p:stCondLst>
                                    <p:cond delay="0"/>
                                  </p:stCondLst>
                                  <p:childTnLst>
                                    <p:animClr clrSpc="rgb" dir="cw">
                                      <p:cBhvr>
                                        <p:cTn id="36" dur="500" fill="hold"/>
                                        <p:tgtEl>
                                          <p:spTgt spid="402485"/>
                                        </p:tgtEl>
                                        <p:attrNameLst>
                                          <p:attrName>fillcolor</p:attrName>
                                        </p:attrNameLst>
                                      </p:cBhvr>
                                      <p:to>
                                        <a:srgbClr val="FFFF00"/>
                                      </p:to>
                                    </p:animClr>
                                    <p:set>
                                      <p:cBhvr>
                                        <p:cTn id="37" dur="500" fill="hold"/>
                                        <p:tgtEl>
                                          <p:spTgt spid="402485"/>
                                        </p:tgtEl>
                                        <p:attrNameLst>
                                          <p:attrName>fill.type</p:attrName>
                                        </p:attrNameLst>
                                      </p:cBhvr>
                                      <p:to>
                                        <p:strVal val="solid"/>
                                      </p:to>
                                    </p:set>
                                    <p:set>
                                      <p:cBhvr>
                                        <p:cTn id="38" dur="500" fill="hold"/>
                                        <p:tgtEl>
                                          <p:spTgt spid="402485"/>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63" presetClass="path" presetSubtype="0" accel="50000" decel="50000" fill="hold" nodeType="clickEffect">
                                  <p:stCondLst>
                                    <p:cond delay="0"/>
                                  </p:stCondLst>
                                  <p:childTnLst>
                                    <p:animMotion origin="layout" path="M 0.19948 0.00116 L 0.35729 0.00116 " pathEditMode="relative" rAng="0" ptsTypes="AA">
                                      <p:cBhvr>
                                        <p:cTn id="42" dur="4000" fill="hold"/>
                                        <p:tgtEl>
                                          <p:spTgt spid="2"/>
                                        </p:tgtEl>
                                        <p:attrNameLst>
                                          <p:attrName>ppt_x</p:attrName>
                                          <p:attrName>ppt_y</p:attrName>
                                        </p:attrNameLst>
                                      </p:cBhvr>
                                      <p:rCtr x="79" y="0"/>
                                    </p:animMotion>
                                  </p:childTnLst>
                                </p:cTn>
                              </p:par>
                              <p:par>
                                <p:cTn id="43" presetID="22" presetClass="entr" presetSubtype="8" fill="hold" grpId="0" nodeType="withEffect">
                                  <p:stCondLst>
                                    <p:cond delay="0"/>
                                  </p:stCondLst>
                                  <p:childTnLst>
                                    <p:set>
                                      <p:cBhvr>
                                        <p:cTn id="44" dur="1" fill="hold">
                                          <p:stCondLst>
                                            <p:cond delay="0"/>
                                          </p:stCondLst>
                                        </p:cTn>
                                        <p:tgtEl>
                                          <p:spTgt spid="402474"/>
                                        </p:tgtEl>
                                        <p:attrNameLst>
                                          <p:attrName>style.visibility</p:attrName>
                                        </p:attrNameLst>
                                      </p:cBhvr>
                                      <p:to>
                                        <p:strVal val="visible"/>
                                      </p:to>
                                    </p:set>
                                    <p:animEffect transition="in" filter="wipe(left)">
                                      <p:cBhvr>
                                        <p:cTn id="45" dur="3600"/>
                                        <p:tgtEl>
                                          <p:spTgt spid="402474"/>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402480"/>
                                        </p:tgtEl>
                                        <p:attrNameLst>
                                          <p:attrName>style.visibility</p:attrName>
                                        </p:attrNameLst>
                                      </p:cBhvr>
                                      <p:to>
                                        <p:strVal val="visible"/>
                                      </p:to>
                                    </p:set>
                                    <p:animEffect transition="in" filter="wipe(left)">
                                      <p:cBhvr>
                                        <p:cTn id="49" dur="100"/>
                                        <p:tgtEl>
                                          <p:spTgt spid="402480"/>
                                        </p:tgtEl>
                                      </p:cBhvr>
                                    </p:animEffect>
                                  </p:childTnLst>
                                </p:cTn>
                              </p:par>
                            </p:childTnLst>
                          </p:cTn>
                        </p:par>
                        <p:par>
                          <p:cTn id="50" fill="hold">
                            <p:stCondLst>
                              <p:cond delay="4100"/>
                            </p:stCondLst>
                            <p:childTnLst>
                              <p:par>
                                <p:cTn id="51" presetID="1" presetClass="entr" presetSubtype="0" fill="hold" grpId="0" nodeType="afterEffect">
                                  <p:stCondLst>
                                    <p:cond delay="0"/>
                                  </p:stCondLst>
                                  <p:childTnLst>
                                    <p:set>
                                      <p:cBhvr>
                                        <p:cTn id="52" dur="1" fill="hold">
                                          <p:stCondLst>
                                            <p:cond delay="0"/>
                                          </p:stCondLst>
                                        </p:cTn>
                                        <p:tgtEl>
                                          <p:spTgt spid="402486"/>
                                        </p:tgtEl>
                                        <p:attrNameLst>
                                          <p:attrName>style.visibility</p:attrName>
                                        </p:attrNameLst>
                                      </p:cBhvr>
                                      <p:to>
                                        <p:strVal val="visible"/>
                                      </p:to>
                                    </p:set>
                                  </p:childTnLst>
                                </p:cTn>
                              </p:par>
                              <p:par>
                                <p:cTn id="53" presetID="1" presetClass="emph" presetSubtype="2" fill="hold" nodeType="withEffect">
                                  <p:stCondLst>
                                    <p:cond delay="0"/>
                                  </p:stCondLst>
                                  <p:childTnLst>
                                    <p:animClr clrSpc="rgb" dir="cw">
                                      <p:cBhvr>
                                        <p:cTn id="54" dur="500" fill="hold"/>
                                        <p:tgtEl>
                                          <p:spTgt spid="402486"/>
                                        </p:tgtEl>
                                        <p:attrNameLst>
                                          <p:attrName>fillcolor</p:attrName>
                                        </p:attrNameLst>
                                      </p:cBhvr>
                                      <p:to>
                                        <a:srgbClr val="FFFF00"/>
                                      </p:to>
                                    </p:animClr>
                                    <p:set>
                                      <p:cBhvr>
                                        <p:cTn id="55" dur="500" fill="hold"/>
                                        <p:tgtEl>
                                          <p:spTgt spid="402486"/>
                                        </p:tgtEl>
                                        <p:attrNameLst>
                                          <p:attrName>fill.type</p:attrName>
                                        </p:attrNameLst>
                                      </p:cBhvr>
                                      <p:to>
                                        <p:strVal val="solid"/>
                                      </p:to>
                                    </p:set>
                                    <p:set>
                                      <p:cBhvr>
                                        <p:cTn id="56" dur="500" fill="hold"/>
                                        <p:tgtEl>
                                          <p:spTgt spid="402486"/>
                                        </p:tgtEl>
                                        <p:attrNameLst>
                                          <p:attrName>fill.on</p:attrName>
                                        </p:attrNameLst>
                                      </p:cBhvr>
                                      <p:to>
                                        <p:strVal val="true"/>
                                      </p:to>
                                    </p:set>
                                  </p:childTnLst>
                                </p:cTn>
                              </p:par>
                            </p:childTnLst>
                          </p:cTn>
                        </p:par>
                      </p:childTnLst>
                    </p:cTn>
                  </p:par>
                  <p:par>
                    <p:cTn id="57" fill="hold">
                      <p:stCondLst>
                        <p:cond delay="indefinite"/>
                      </p:stCondLst>
                      <p:childTnLst>
                        <p:par>
                          <p:cTn id="58" fill="hold">
                            <p:stCondLst>
                              <p:cond delay="0"/>
                            </p:stCondLst>
                            <p:childTnLst>
                              <p:par>
                                <p:cTn id="59" presetID="63" presetClass="path" presetSubtype="0" accel="50000" decel="50000" fill="hold" nodeType="clickEffect">
                                  <p:stCondLst>
                                    <p:cond delay="0"/>
                                  </p:stCondLst>
                                  <p:childTnLst>
                                    <p:animMotion origin="layout" path="M 0.35712 0.00116 L 0.51458 0.00116 " pathEditMode="relative" rAng="0" ptsTypes="AA">
                                      <p:cBhvr>
                                        <p:cTn id="60" dur="4000" fill="hold"/>
                                        <p:tgtEl>
                                          <p:spTgt spid="2"/>
                                        </p:tgtEl>
                                        <p:attrNameLst>
                                          <p:attrName>ppt_x</p:attrName>
                                          <p:attrName>ppt_y</p:attrName>
                                        </p:attrNameLst>
                                      </p:cBhvr>
                                      <p:rCtr x="79" y="0"/>
                                    </p:animMotion>
                                  </p:childTnLst>
                                </p:cTn>
                              </p:par>
                              <p:par>
                                <p:cTn id="61" presetID="22" presetClass="entr" presetSubtype="8" fill="hold" grpId="0" nodeType="withEffect">
                                  <p:stCondLst>
                                    <p:cond delay="0"/>
                                  </p:stCondLst>
                                  <p:childTnLst>
                                    <p:set>
                                      <p:cBhvr>
                                        <p:cTn id="62" dur="1" fill="hold">
                                          <p:stCondLst>
                                            <p:cond delay="0"/>
                                          </p:stCondLst>
                                        </p:cTn>
                                        <p:tgtEl>
                                          <p:spTgt spid="402478"/>
                                        </p:tgtEl>
                                        <p:attrNameLst>
                                          <p:attrName>style.visibility</p:attrName>
                                        </p:attrNameLst>
                                      </p:cBhvr>
                                      <p:to>
                                        <p:strVal val="visible"/>
                                      </p:to>
                                    </p:set>
                                    <p:animEffect transition="in" filter="wipe(left)">
                                      <p:cBhvr>
                                        <p:cTn id="63" dur="4000"/>
                                        <p:tgtEl>
                                          <p:spTgt spid="402478"/>
                                        </p:tgtEl>
                                      </p:cBhvr>
                                    </p:animEffect>
                                  </p:childTnLst>
                                </p:cTn>
                              </p:par>
                            </p:childTnLst>
                          </p:cTn>
                        </p:par>
                        <p:par>
                          <p:cTn id="64" fill="hold">
                            <p:stCondLst>
                              <p:cond delay="4000"/>
                            </p:stCondLst>
                            <p:childTnLst>
                              <p:par>
                                <p:cTn id="65" presetID="22" presetClass="entr" presetSubtype="8" fill="hold" grpId="0" nodeType="afterEffect">
                                  <p:stCondLst>
                                    <p:cond delay="0"/>
                                  </p:stCondLst>
                                  <p:childTnLst>
                                    <p:set>
                                      <p:cBhvr>
                                        <p:cTn id="66" dur="1" fill="hold">
                                          <p:stCondLst>
                                            <p:cond delay="0"/>
                                          </p:stCondLst>
                                        </p:cTn>
                                        <p:tgtEl>
                                          <p:spTgt spid="402481"/>
                                        </p:tgtEl>
                                        <p:attrNameLst>
                                          <p:attrName>style.visibility</p:attrName>
                                        </p:attrNameLst>
                                      </p:cBhvr>
                                      <p:to>
                                        <p:strVal val="visible"/>
                                      </p:to>
                                    </p:set>
                                    <p:animEffect transition="in" filter="wipe(left)">
                                      <p:cBhvr>
                                        <p:cTn id="67" dur="100"/>
                                        <p:tgtEl>
                                          <p:spTgt spid="402481"/>
                                        </p:tgtEl>
                                      </p:cBhvr>
                                    </p:animEffect>
                                  </p:childTnLst>
                                </p:cTn>
                              </p:par>
                            </p:childTnLst>
                          </p:cTn>
                        </p:par>
                        <p:par>
                          <p:cTn id="68" fill="hold">
                            <p:stCondLst>
                              <p:cond delay="4100"/>
                            </p:stCondLst>
                            <p:childTnLst>
                              <p:par>
                                <p:cTn id="69" presetID="1" presetClass="entr" presetSubtype="0" fill="hold" grpId="0" nodeType="afterEffect">
                                  <p:stCondLst>
                                    <p:cond delay="0"/>
                                  </p:stCondLst>
                                  <p:childTnLst>
                                    <p:set>
                                      <p:cBhvr>
                                        <p:cTn id="70" dur="1" fill="hold">
                                          <p:stCondLst>
                                            <p:cond delay="0"/>
                                          </p:stCondLst>
                                        </p:cTn>
                                        <p:tgtEl>
                                          <p:spTgt spid="402487"/>
                                        </p:tgtEl>
                                        <p:attrNameLst>
                                          <p:attrName>style.visibility</p:attrName>
                                        </p:attrNameLst>
                                      </p:cBhvr>
                                      <p:to>
                                        <p:strVal val="visible"/>
                                      </p:to>
                                    </p:set>
                                  </p:childTnLst>
                                </p:cTn>
                              </p:par>
                              <p:par>
                                <p:cTn id="71" presetID="1" presetClass="emph" presetSubtype="2" fill="hold" nodeType="withEffect">
                                  <p:stCondLst>
                                    <p:cond delay="0"/>
                                  </p:stCondLst>
                                  <p:childTnLst>
                                    <p:animClr clrSpc="rgb" dir="cw">
                                      <p:cBhvr>
                                        <p:cTn id="72" dur="500" fill="hold"/>
                                        <p:tgtEl>
                                          <p:spTgt spid="402487"/>
                                        </p:tgtEl>
                                        <p:attrNameLst>
                                          <p:attrName>fillcolor</p:attrName>
                                        </p:attrNameLst>
                                      </p:cBhvr>
                                      <p:to>
                                        <a:srgbClr val="FFFF00"/>
                                      </p:to>
                                    </p:animClr>
                                    <p:set>
                                      <p:cBhvr>
                                        <p:cTn id="73" dur="500" fill="hold"/>
                                        <p:tgtEl>
                                          <p:spTgt spid="402487"/>
                                        </p:tgtEl>
                                        <p:attrNameLst>
                                          <p:attrName>fill.type</p:attrName>
                                        </p:attrNameLst>
                                      </p:cBhvr>
                                      <p:to>
                                        <p:strVal val="solid"/>
                                      </p:to>
                                    </p:set>
                                    <p:set>
                                      <p:cBhvr>
                                        <p:cTn id="74" dur="500" fill="hold"/>
                                        <p:tgtEl>
                                          <p:spTgt spid="402487"/>
                                        </p:tgtEl>
                                        <p:attrNameLst>
                                          <p:attrName>fill.on</p:attrName>
                                        </p:attrNameLst>
                                      </p:cBhvr>
                                      <p:to>
                                        <p:strVal val="true"/>
                                      </p:to>
                                    </p:set>
                                  </p:childTnLst>
                                </p:cTn>
                              </p:par>
                            </p:childTnLst>
                          </p:cTn>
                        </p:par>
                      </p:childTnLst>
                    </p:cTn>
                  </p:par>
                  <p:par>
                    <p:cTn id="75" fill="hold">
                      <p:stCondLst>
                        <p:cond delay="indefinite"/>
                      </p:stCondLst>
                      <p:childTnLst>
                        <p:par>
                          <p:cTn id="76" fill="hold">
                            <p:stCondLst>
                              <p:cond delay="0"/>
                            </p:stCondLst>
                            <p:childTnLst>
                              <p:par>
                                <p:cTn id="77" presetID="63" presetClass="path" presetSubtype="0" accel="50000" decel="50000" fill="hold" nodeType="clickEffect">
                                  <p:stCondLst>
                                    <p:cond delay="0"/>
                                  </p:stCondLst>
                                  <p:childTnLst>
                                    <p:animMotion origin="layout" path="M 0.51458 0.00139 L 0.67188 0.00139 " pathEditMode="relative" rAng="0" ptsTypes="AA">
                                      <p:cBhvr>
                                        <p:cTn id="78" dur="4000" fill="hold"/>
                                        <p:tgtEl>
                                          <p:spTgt spid="2"/>
                                        </p:tgtEl>
                                        <p:attrNameLst>
                                          <p:attrName>ppt_x</p:attrName>
                                          <p:attrName>ppt_y</p:attrName>
                                        </p:attrNameLst>
                                      </p:cBhvr>
                                      <p:rCtr x="79" y="0"/>
                                    </p:animMotion>
                                  </p:childTnLst>
                                </p:cTn>
                              </p:par>
                              <p:par>
                                <p:cTn id="79" presetID="22" presetClass="entr" presetSubtype="8" fill="hold" grpId="0" nodeType="withEffect">
                                  <p:stCondLst>
                                    <p:cond delay="0"/>
                                  </p:stCondLst>
                                  <p:childTnLst>
                                    <p:set>
                                      <p:cBhvr>
                                        <p:cTn id="80" dur="1" fill="hold">
                                          <p:stCondLst>
                                            <p:cond delay="0"/>
                                          </p:stCondLst>
                                        </p:cTn>
                                        <p:tgtEl>
                                          <p:spTgt spid="402479"/>
                                        </p:tgtEl>
                                        <p:attrNameLst>
                                          <p:attrName>style.visibility</p:attrName>
                                        </p:attrNameLst>
                                      </p:cBhvr>
                                      <p:to>
                                        <p:strVal val="visible"/>
                                      </p:to>
                                    </p:set>
                                    <p:animEffect transition="in" filter="wipe(left)">
                                      <p:cBhvr>
                                        <p:cTn id="81" dur="4000"/>
                                        <p:tgtEl>
                                          <p:spTgt spid="402479"/>
                                        </p:tgtEl>
                                      </p:cBhvr>
                                    </p:animEffect>
                                  </p:childTnLst>
                                </p:cTn>
                              </p:par>
                            </p:childTnLst>
                          </p:cTn>
                        </p:par>
                        <p:par>
                          <p:cTn id="82" fill="hold">
                            <p:stCondLst>
                              <p:cond delay="4000"/>
                            </p:stCondLst>
                            <p:childTnLst>
                              <p:par>
                                <p:cTn id="83" presetID="22" presetClass="entr" presetSubtype="8" fill="hold" grpId="0" nodeType="afterEffect">
                                  <p:stCondLst>
                                    <p:cond delay="0"/>
                                  </p:stCondLst>
                                  <p:childTnLst>
                                    <p:set>
                                      <p:cBhvr>
                                        <p:cTn id="84" dur="1" fill="hold">
                                          <p:stCondLst>
                                            <p:cond delay="0"/>
                                          </p:stCondLst>
                                        </p:cTn>
                                        <p:tgtEl>
                                          <p:spTgt spid="402482"/>
                                        </p:tgtEl>
                                        <p:attrNameLst>
                                          <p:attrName>style.visibility</p:attrName>
                                        </p:attrNameLst>
                                      </p:cBhvr>
                                      <p:to>
                                        <p:strVal val="visible"/>
                                      </p:to>
                                    </p:set>
                                    <p:animEffect transition="in" filter="wipe(left)">
                                      <p:cBhvr>
                                        <p:cTn id="85" dur="100"/>
                                        <p:tgtEl>
                                          <p:spTgt spid="402482"/>
                                        </p:tgtEl>
                                      </p:cBhvr>
                                    </p:animEffect>
                                  </p:childTnLst>
                                </p:cTn>
                              </p:par>
                            </p:childTnLst>
                          </p:cTn>
                        </p:par>
                        <p:par>
                          <p:cTn id="86" fill="hold">
                            <p:stCondLst>
                              <p:cond delay="4100"/>
                            </p:stCondLst>
                            <p:childTnLst>
                              <p:par>
                                <p:cTn id="87" presetID="1" presetClass="entr" presetSubtype="0" fill="hold" grpId="0" nodeType="afterEffect">
                                  <p:stCondLst>
                                    <p:cond delay="0"/>
                                  </p:stCondLst>
                                  <p:childTnLst>
                                    <p:set>
                                      <p:cBhvr>
                                        <p:cTn id="88" dur="1" fill="hold">
                                          <p:stCondLst>
                                            <p:cond delay="0"/>
                                          </p:stCondLst>
                                        </p:cTn>
                                        <p:tgtEl>
                                          <p:spTgt spid="402488"/>
                                        </p:tgtEl>
                                        <p:attrNameLst>
                                          <p:attrName>style.visibility</p:attrName>
                                        </p:attrNameLst>
                                      </p:cBhvr>
                                      <p:to>
                                        <p:strVal val="visible"/>
                                      </p:to>
                                    </p:set>
                                  </p:childTnLst>
                                </p:cTn>
                              </p:par>
                              <p:par>
                                <p:cTn id="89" presetID="1" presetClass="emph" presetSubtype="2" fill="hold" nodeType="withEffect">
                                  <p:stCondLst>
                                    <p:cond delay="0"/>
                                  </p:stCondLst>
                                  <p:childTnLst>
                                    <p:animClr clrSpc="rgb" dir="cw">
                                      <p:cBhvr>
                                        <p:cTn id="90" dur="500" fill="hold"/>
                                        <p:tgtEl>
                                          <p:spTgt spid="402488"/>
                                        </p:tgtEl>
                                        <p:attrNameLst>
                                          <p:attrName>fillcolor</p:attrName>
                                        </p:attrNameLst>
                                      </p:cBhvr>
                                      <p:to>
                                        <a:srgbClr val="FFFF00"/>
                                      </p:to>
                                    </p:animClr>
                                    <p:set>
                                      <p:cBhvr>
                                        <p:cTn id="91" dur="500" fill="hold"/>
                                        <p:tgtEl>
                                          <p:spTgt spid="402488"/>
                                        </p:tgtEl>
                                        <p:attrNameLst>
                                          <p:attrName>fill.type</p:attrName>
                                        </p:attrNameLst>
                                      </p:cBhvr>
                                      <p:to>
                                        <p:strVal val="solid"/>
                                      </p:to>
                                    </p:set>
                                    <p:set>
                                      <p:cBhvr>
                                        <p:cTn id="92" dur="500" fill="hold"/>
                                        <p:tgtEl>
                                          <p:spTgt spid="402488"/>
                                        </p:tgtEl>
                                        <p:attrNameLst>
                                          <p:attrName>fill.on</p:attrName>
                                        </p:attrNameLst>
                                      </p:cBhvr>
                                      <p:to>
                                        <p:strVal val="true"/>
                                      </p:to>
                                    </p:set>
                                  </p:childTnLst>
                                </p:cTn>
                              </p:par>
                            </p:childTnLst>
                          </p:cTn>
                        </p:par>
                      </p:childTnLst>
                    </p:cTn>
                  </p:par>
                  <p:par>
                    <p:cTn id="93" fill="hold">
                      <p:stCondLst>
                        <p:cond delay="indefinite"/>
                      </p:stCondLst>
                      <p:childTnLst>
                        <p:par>
                          <p:cTn id="94" fill="hold">
                            <p:stCondLst>
                              <p:cond delay="0"/>
                            </p:stCondLst>
                            <p:childTnLst>
                              <p:par>
                                <p:cTn id="95" presetID="63" presetClass="path" presetSubtype="0" accel="50000" decel="50000" fill="hold" nodeType="clickEffect">
                                  <p:stCondLst>
                                    <p:cond delay="0"/>
                                  </p:stCondLst>
                                  <p:childTnLst>
                                    <p:animMotion origin="layout" path="M 0.67188 0.00139 L 0.82899 0.00139 " pathEditMode="relative" rAng="0" ptsTypes="AA">
                                      <p:cBhvr>
                                        <p:cTn id="96" dur="4000" fill="hold"/>
                                        <p:tgtEl>
                                          <p:spTgt spid="2"/>
                                        </p:tgtEl>
                                        <p:attrNameLst>
                                          <p:attrName>ppt_x</p:attrName>
                                          <p:attrName>ppt_y</p:attrName>
                                        </p:attrNameLst>
                                      </p:cBhvr>
                                      <p:rCtr x="78" y="0"/>
                                    </p:animMotion>
                                  </p:childTnLst>
                                </p:cTn>
                              </p:par>
                              <p:par>
                                <p:cTn id="97" presetID="22" presetClass="entr" presetSubtype="8" fill="hold" grpId="0" nodeType="withEffect">
                                  <p:stCondLst>
                                    <p:cond delay="0"/>
                                  </p:stCondLst>
                                  <p:childTnLst>
                                    <p:set>
                                      <p:cBhvr>
                                        <p:cTn id="98" dur="1" fill="hold">
                                          <p:stCondLst>
                                            <p:cond delay="0"/>
                                          </p:stCondLst>
                                        </p:cTn>
                                        <p:tgtEl>
                                          <p:spTgt spid="402483"/>
                                        </p:tgtEl>
                                        <p:attrNameLst>
                                          <p:attrName>style.visibility</p:attrName>
                                        </p:attrNameLst>
                                      </p:cBhvr>
                                      <p:to>
                                        <p:strVal val="visible"/>
                                      </p:to>
                                    </p:set>
                                    <p:animEffect transition="in" filter="wipe(left)">
                                      <p:cBhvr>
                                        <p:cTn id="99" dur="3800"/>
                                        <p:tgtEl>
                                          <p:spTgt spid="402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70" grpId="0" animBg="1"/>
      <p:bldP spid="402471" grpId="0" animBg="1"/>
      <p:bldP spid="402472" grpId="0" animBg="1"/>
      <p:bldP spid="402473" grpId="0" animBg="1"/>
      <p:bldP spid="402474" grpId="0" animBg="1"/>
      <p:bldP spid="402478" grpId="0" animBg="1"/>
      <p:bldP spid="402479" grpId="0" animBg="1"/>
      <p:bldP spid="402480" grpId="0" animBg="1"/>
      <p:bldP spid="402481" grpId="0" animBg="1"/>
      <p:bldP spid="402482" grpId="0" animBg="1"/>
      <p:bldP spid="402483" grpId="0" animBg="1"/>
      <p:bldP spid="402484" grpId="0" animBg="1"/>
      <p:bldP spid="402485" grpId="0" animBg="1"/>
      <p:bldP spid="402486" grpId="0" animBg="1"/>
      <p:bldP spid="402487" grpId="0" animBg="1"/>
      <p:bldP spid="40248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页脚占位符 1"/>
          <p:cNvSpPr>
            <a:spLocks noGrp="1"/>
          </p:cNvSpPr>
          <p:nvPr>
            <p:ph type="ftr" sz="quarter" idx="11"/>
          </p:nvPr>
        </p:nvSpPr>
        <p:spPr/>
        <p:txBody>
          <a:bodyPr/>
          <a:lstStyle/>
          <a:p>
            <a:fld id="{097A1C36-2F57-4FC7-995F-C6105645DC99}" type="slidenum">
              <a:rPr lang="en-US" altLang="zh-CN"/>
              <a:pPr/>
              <a:t>19</a:t>
            </a:fld>
            <a:r>
              <a:rPr lang="en-US" altLang="zh-CN"/>
              <a:t>/57</a:t>
            </a:r>
          </a:p>
        </p:txBody>
      </p:sp>
      <p:sp>
        <p:nvSpPr>
          <p:cNvPr id="429058" name="Rectangle 2"/>
          <p:cNvSpPr>
            <a:spLocks noChangeArrowheads="1"/>
          </p:cNvSpPr>
          <p:nvPr/>
        </p:nvSpPr>
        <p:spPr bwMode="auto">
          <a:xfrm>
            <a:off x="338138" y="203200"/>
            <a:ext cx="5962650" cy="579438"/>
          </a:xfrm>
          <a:prstGeom prst="rect">
            <a:avLst/>
          </a:prstGeom>
          <a:noFill/>
          <a:ln w="9525">
            <a:noFill/>
            <a:miter lim="800000"/>
            <a:headEnd/>
            <a:tailEnd/>
          </a:ln>
          <a:effectLst/>
        </p:spPr>
        <p:txBody>
          <a:bodyPr>
            <a:spAutoFit/>
          </a:bodyPr>
          <a:lstStyle/>
          <a:p>
            <a:r>
              <a:rPr lang="en-US" altLang="zh-CN" sz="3200" b="1">
                <a:solidFill>
                  <a:schemeClr val="bg1"/>
                </a:solidFill>
                <a:latin typeface="宋体" charset="-122"/>
              </a:rPr>
              <a:t>5</a:t>
            </a:r>
            <a:r>
              <a:rPr lang="zh-CN" altLang="en-US" sz="3200" b="1">
                <a:solidFill>
                  <a:schemeClr val="bg1"/>
                </a:solidFill>
                <a:latin typeface="宋体" charset="-122"/>
              </a:rPr>
              <a:t>．卷积计算</a:t>
            </a:r>
          </a:p>
        </p:txBody>
      </p:sp>
      <p:graphicFrame>
        <p:nvGraphicFramePr>
          <p:cNvPr id="429059" name="Object 3"/>
          <p:cNvGraphicFramePr>
            <a:graphicFrameLocks noChangeAspect="1"/>
          </p:cNvGraphicFramePr>
          <p:nvPr/>
        </p:nvGraphicFramePr>
        <p:xfrm>
          <a:off x="2206625" y="1052513"/>
          <a:ext cx="5410200" cy="931862"/>
        </p:xfrm>
        <a:graphic>
          <a:graphicData uri="http://schemas.openxmlformats.org/presentationml/2006/ole">
            <mc:AlternateContent xmlns:mc="http://schemas.openxmlformats.org/markup-compatibility/2006">
              <mc:Choice xmlns:v="urn:schemas-microsoft-com:vml" Requires="v">
                <p:oleObj spid="_x0000_s15374" name="Equation" r:id="rId3" imgW="2489040" imgH="431640" progId="">
                  <p:embed/>
                </p:oleObj>
              </mc:Choice>
              <mc:Fallback>
                <p:oleObj name="Equation" r:id="rId3" imgW="2489040" imgH="4316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25" y="1052513"/>
                        <a:ext cx="5410200" cy="931862"/>
                      </a:xfrm>
                      <a:prstGeom prst="rect">
                        <a:avLst/>
                      </a:prstGeom>
                      <a:solidFill>
                        <a:schemeClr val="bg1"/>
                      </a:solidFill>
                    </p:spPr>
                  </p:pic>
                </p:oleObj>
              </mc:Fallback>
            </mc:AlternateContent>
          </a:graphicData>
        </a:graphic>
      </p:graphicFrame>
      <p:sp>
        <p:nvSpPr>
          <p:cNvPr id="429060" name="Text Box 4"/>
          <p:cNvSpPr txBox="1">
            <a:spLocks noChangeArrowheads="1"/>
          </p:cNvSpPr>
          <p:nvPr/>
        </p:nvSpPr>
        <p:spPr bwMode="auto">
          <a:xfrm>
            <a:off x="519113" y="1190625"/>
            <a:ext cx="1746250" cy="579438"/>
          </a:xfrm>
          <a:prstGeom prst="rect">
            <a:avLst/>
          </a:prstGeom>
          <a:noFill/>
          <a:ln w="9525">
            <a:noFill/>
            <a:miter lim="800000"/>
            <a:headEnd/>
            <a:tailEnd/>
          </a:ln>
          <a:effectLst/>
        </p:spPr>
        <p:txBody>
          <a:bodyPr wrap="none">
            <a:spAutoFit/>
          </a:bodyPr>
          <a:lstStyle/>
          <a:p>
            <a:r>
              <a:rPr lang="en-US" altLang="zh-CN" sz="3200" b="1"/>
              <a:t>2)</a:t>
            </a:r>
            <a:r>
              <a:rPr lang="zh-CN" altLang="en-US" sz="3200" b="1"/>
              <a:t>已知：</a:t>
            </a:r>
          </a:p>
        </p:txBody>
      </p:sp>
      <p:graphicFrame>
        <p:nvGraphicFramePr>
          <p:cNvPr id="429061" name="Object 5"/>
          <p:cNvGraphicFramePr>
            <a:graphicFrameLocks noChangeAspect="1"/>
          </p:cNvGraphicFramePr>
          <p:nvPr/>
        </p:nvGraphicFramePr>
        <p:xfrm>
          <a:off x="2279650" y="2492375"/>
          <a:ext cx="1873250" cy="517525"/>
        </p:xfrm>
        <a:graphic>
          <a:graphicData uri="http://schemas.openxmlformats.org/presentationml/2006/ole">
            <mc:AlternateContent xmlns:mc="http://schemas.openxmlformats.org/markup-compatibility/2006">
              <mc:Choice xmlns:v="urn:schemas-microsoft-com:vml" Requires="v">
                <p:oleObj spid="_x0000_s15375" name="Equation" r:id="rId5" imgW="723586" imgH="203112" progId="">
                  <p:embed/>
                </p:oleObj>
              </mc:Choice>
              <mc:Fallback>
                <p:oleObj name="Equation" r:id="rId5" imgW="723586" imgH="203112"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9650" y="2492375"/>
                        <a:ext cx="1873250" cy="517525"/>
                      </a:xfrm>
                      <a:prstGeom prst="rect">
                        <a:avLst/>
                      </a:prstGeom>
                      <a:solidFill>
                        <a:schemeClr val="bg1"/>
                      </a:solidFill>
                    </p:spPr>
                  </p:pic>
                </p:oleObj>
              </mc:Fallback>
            </mc:AlternateContent>
          </a:graphicData>
        </a:graphic>
      </p:graphicFrame>
      <p:sp>
        <p:nvSpPr>
          <p:cNvPr id="429062" name="Text Box 6"/>
          <p:cNvSpPr txBox="1">
            <a:spLocks noChangeArrowheads="1"/>
          </p:cNvSpPr>
          <p:nvPr/>
        </p:nvSpPr>
        <p:spPr bwMode="auto">
          <a:xfrm>
            <a:off x="839788" y="2349500"/>
            <a:ext cx="1000125" cy="579438"/>
          </a:xfrm>
          <a:prstGeom prst="rect">
            <a:avLst/>
          </a:prstGeom>
          <a:noFill/>
          <a:ln w="9525">
            <a:noFill/>
            <a:miter lim="800000"/>
            <a:headEnd/>
            <a:tailEnd/>
          </a:ln>
          <a:effectLst/>
        </p:spPr>
        <p:txBody>
          <a:bodyPr wrap="none">
            <a:spAutoFit/>
          </a:bodyPr>
          <a:lstStyle/>
          <a:p>
            <a:r>
              <a:rPr lang="zh-CN" altLang="en-US" sz="3200" b="1"/>
              <a:t>求：</a:t>
            </a:r>
          </a:p>
        </p:txBody>
      </p:sp>
      <p:sp>
        <p:nvSpPr>
          <p:cNvPr id="429063" name="Text Box 7"/>
          <p:cNvSpPr txBox="1">
            <a:spLocks noChangeArrowheads="1"/>
          </p:cNvSpPr>
          <p:nvPr/>
        </p:nvSpPr>
        <p:spPr bwMode="auto">
          <a:xfrm>
            <a:off x="860425" y="3249613"/>
            <a:ext cx="1000125" cy="579437"/>
          </a:xfrm>
          <a:prstGeom prst="rect">
            <a:avLst/>
          </a:prstGeom>
          <a:noFill/>
          <a:ln w="9525">
            <a:noFill/>
            <a:miter lim="800000"/>
            <a:headEnd/>
            <a:tailEnd/>
          </a:ln>
          <a:effectLst/>
        </p:spPr>
        <p:txBody>
          <a:bodyPr wrap="none">
            <a:spAutoFit/>
          </a:bodyPr>
          <a:lstStyle/>
          <a:p>
            <a:r>
              <a:rPr lang="zh-CN" altLang="en-US" sz="3200" b="1"/>
              <a:t>解：</a:t>
            </a:r>
          </a:p>
        </p:txBody>
      </p:sp>
      <p:sp>
        <p:nvSpPr>
          <p:cNvPr id="429064" name="Rectangle 8"/>
          <p:cNvSpPr>
            <a:spLocks noChangeArrowheads="1"/>
          </p:cNvSpPr>
          <p:nvPr/>
        </p:nvSpPr>
        <p:spPr bwMode="auto">
          <a:xfrm>
            <a:off x="0" y="3195638"/>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429065" name="Object 9"/>
          <p:cNvGraphicFramePr>
            <a:graphicFrameLocks noChangeAspect="1"/>
          </p:cNvGraphicFramePr>
          <p:nvPr/>
        </p:nvGraphicFramePr>
        <p:xfrm>
          <a:off x="2297113" y="3587750"/>
          <a:ext cx="6062662" cy="1011238"/>
        </p:xfrm>
        <a:graphic>
          <a:graphicData uri="http://schemas.openxmlformats.org/presentationml/2006/ole">
            <mc:AlternateContent xmlns:mc="http://schemas.openxmlformats.org/markup-compatibility/2006">
              <mc:Choice xmlns:v="urn:schemas-microsoft-com:vml" Requires="v">
                <p:oleObj spid="_x0000_s15376" name="Equation" r:id="rId7" imgW="2717640" imgH="457200" progId="">
                  <p:embed/>
                </p:oleObj>
              </mc:Choice>
              <mc:Fallback>
                <p:oleObj name="Equation" r:id="rId7" imgW="2717640" imgH="45720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97113" y="3587750"/>
                        <a:ext cx="6062662" cy="1011238"/>
                      </a:xfrm>
                      <a:prstGeom prst="rect">
                        <a:avLst/>
                      </a:prstGeom>
                      <a:solidFill>
                        <a:schemeClr val="bg1"/>
                      </a:solidFill>
                    </p:spPr>
                  </p:pic>
                </p:oleObj>
              </mc:Fallback>
            </mc:AlternateContent>
          </a:graphicData>
        </a:graphic>
      </p:graphicFrame>
      <p:sp>
        <p:nvSpPr>
          <p:cNvPr id="429066" name="Rectangle 10"/>
          <p:cNvSpPr>
            <a:spLocks noChangeArrowheads="1"/>
          </p:cNvSpPr>
          <p:nvPr/>
        </p:nvSpPr>
        <p:spPr bwMode="auto">
          <a:xfrm>
            <a:off x="0" y="3195638"/>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429067" name="Object 11"/>
          <p:cNvGraphicFramePr>
            <a:graphicFrameLocks noChangeAspect="1"/>
          </p:cNvGraphicFramePr>
          <p:nvPr/>
        </p:nvGraphicFramePr>
        <p:xfrm>
          <a:off x="2314575" y="4838700"/>
          <a:ext cx="4625975" cy="941388"/>
        </p:xfrm>
        <a:graphic>
          <a:graphicData uri="http://schemas.openxmlformats.org/presentationml/2006/ole">
            <mc:AlternateContent xmlns:mc="http://schemas.openxmlformats.org/markup-compatibility/2006">
              <mc:Choice xmlns:v="urn:schemas-microsoft-com:vml" Requires="v">
                <p:oleObj spid="_x0000_s15377" name="Equation" r:id="rId9" imgW="2108160" imgH="431640" progId="">
                  <p:embed/>
                </p:oleObj>
              </mc:Choice>
              <mc:Fallback>
                <p:oleObj name="Equation" r:id="rId9" imgW="2108160" imgH="43164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14575" y="4838700"/>
                        <a:ext cx="4625975" cy="941388"/>
                      </a:xfrm>
                      <a:prstGeom prst="rect">
                        <a:avLst/>
                      </a:prstGeom>
                      <a:solidFill>
                        <a:schemeClr val="bg1"/>
                      </a:solidFill>
                    </p:spPr>
                  </p:pic>
                </p:oleObj>
              </mc:Fallback>
            </mc:AlternateContent>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5" name="Rectangle 7"/>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b="1" dirty="0" smtClean="0"/>
              <a:t> </a:t>
            </a:r>
            <a:r>
              <a:rPr lang="zh-CN" altLang="en-US" b="1" dirty="0"/>
              <a:t>课程特点与要求</a:t>
            </a:r>
          </a:p>
        </p:txBody>
      </p:sp>
      <p:sp>
        <p:nvSpPr>
          <p:cNvPr id="386051" name="Rectangle 3"/>
          <p:cNvSpPr>
            <a:spLocks noGrp="1" noChangeArrowheads="1"/>
          </p:cNvSpPr>
          <p:nvPr>
            <p:ph idx="1"/>
          </p:nvPr>
        </p:nvSpPr>
        <p:spPr/>
        <p:txBody>
          <a:bodyPr/>
          <a:lstStyle/>
          <a:p>
            <a:r>
              <a:rPr lang="zh-CN" altLang="en-US" b="1">
                <a:ea typeface="黑体" pitchFamily="2" charset="-122"/>
              </a:rPr>
              <a:t>教师与课程的基本要求：</a:t>
            </a:r>
          </a:p>
          <a:p>
            <a:pPr>
              <a:buFontTx/>
              <a:buNone/>
            </a:pPr>
            <a:r>
              <a:rPr lang="zh-CN" altLang="en-US" b="1">
                <a:ea typeface="黑体" pitchFamily="2" charset="-122"/>
              </a:rPr>
              <a:t>　　</a:t>
            </a:r>
            <a:r>
              <a:rPr lang="zh-CN" altLang="en-US" b="1">
                <a:solidFill>
                  <a:srgbClr val="3366CC"/>
                </a:solidFill>
                <a:ea typeface="华文隶书" pitchFamily="2" charset="-122"/>
              </a:rPr>
              <a:t>传授知识，掌握方法</a:t>
            </a:r>
          </a:p>
          <a:p>
            <a:r>
              <a:rPr lang="zh-CN" altLang="en-US" b="1">
                <a:ea typeface="黑体" pitchFamily="2" charset="-122"/>
              </a:rPr>
              <a:t>教师与课程的高级要求：</a:t>
            </a:r>
          </a:p>
          <a:p>
            <a:pPr>
              <a:buFontTx/>
              <a:buNone/>
            </a:pPr>
            <a:r>
              <a:rPr lang="zh-CN" altLang="en-US" b="1">
                <a:ea typeface="黑体" pitchFamily="2" charset="-122"/>
              </a:rPr>
              <a:t>　　</a:t>
            </a:r>
            <a:r>
              <a:rPr lang="zh-CN" altLang="en-US" b="1">
                <a:solidFill>
                  <a:srgbClr val="3366CC"/>
                </a:solidFill>
                <a:ea typeface="华文隶书" pitchFamily="2" charset="-122"/>
              </a:rPr>
              <a:t>开启心智，拓展视野</a:t>
            </a:r>
          </a:p>
          <a:p>
            <a:r>
              <a:rPr lang="zh-CN" altLang="en-US" b="1">
                <a:ea typeface="黑体" pitchFamily="2" charset="-122"/>
              </a:rPr>
              <a:t>教师与课程的理想要求</a:t>
            </a:r>
          </a:p>
        </p:txBody>
      </p:sp>
      <p:sp>
        <p:nvSpPr>
          <p:cNvPr id="7" name="页脚占位符 3"/>
          <p:cNvSpPr>
            <a:spLocks noGrp="1"/>
          </p:cNvSpPr>
          <p:nvPr>
            <p:ph type="ftr" sz="quarter" idx="11"/>
          </p:nvPr>
        </p:nvSpPr>
        <p:spPr/>
        <p:txBody>
          <a:bodyPr/>
          <a:lstStyle/>
          <a:p>
            <a:fld id="{DED72D89-64F2-4CDC-9D63-BEAD800B4B74}" type="slidenum">
              <a:rPr lang="en-US" altLang="zh-CN"/>
              <a:pPr/>
              <a:t>2</a:t>
            </a:fld>
            <a:r>
              <a:rPr lang="en-US" altLang="zh-CN"/>
              <a:t>/38</a:t>
            </a:r>
          </a:p>
        </p:txBody>
      </p:sp>
      <p:sp>
        <p:nvSpPr>
          <p:cNvPr id="386052" name="Text Box 4"/>
          <p:cNvSpPr txBox="1">
            <a:spLocks noChangeArrowheads="1"/>
          </p:cNvSpPr>
          <p:nvPr/>
        </p:nvSpPr>
        <p:spPr bwMode="auto">
          <a:xfrm>
            <a:off x="1547813" y="4437063"/>
            <a:ext cx="6769100" cy="1917700"/>
          </a:xfrm>
          <a:prstGeom prst="rect">
            <a:avLst/>
          </a:prstGeom>
          <a:noFill/>
          <a:ln w="9525">
            <a:noFill/>
            <a:miter lim="800000"/>
            <a:headEnd type="none" w="sm" len="sm"/>
            <a:tailEnd type="none" w="sm" len="sm"/>
          </a:ln>
          <a:effectLst/>
        </p:spPr>
        <p:txBody>
          <a:bodyPr>
            <a:spAutoFit/>
          </a:bodyPr>
          <a:lstStyle/>
          <a:p>
            <a:pPr>
              <a:spcBef>
                <a:spcPct val="50000"/>
              </a:spcBef>
            </a:pPr>
            <a:r>
              <a:rPr lang="zh-CN" altLang="en-US">
                <a:solidFill>
                  <a:srgbClr val="3366CC"/>
                </a:solidFill>
                <a:ea typeface="华文隶书" pitchFamily="2" charset="-122"/>
              </a:rPr>
              <a:t>我讲授的目的，不是为你们参加考试做准备－－甚至不是为你们服务于工业或军事做准备，我最想做的是向你们给出对这个奇妙世界的一些欣赏，以及物理学家们看待这个世界的方式，这是现今时代里真正文化的主要部分</a:t>
            </a:r>
            <a:endParaRPr lang="zh-CN" altLang="en-US">
              <a:solidFill>
                <a:srgbClr val="FF0000"/>
              </a:solidFill>
              <a:ea typeface="华文隶书" pitchFamily="2" charset="-122"/>
            </a:endParaRPr>
          </a:p>
        </p:txBody>
      </p:sp>
      <p:sp>
        <p:nvSpPr>
          <p:cNvPr id="386053" name="Text Box 5"/>
          <p:cNvSpPr txBox="1">
            <a:spLocks noChangeArrowheads="1"/>
          </p:cNvSpPr>
          <p:nvPr/>
        </p:nvSpPr>
        <p:spPr bwMode="auto">
          <a:xfrm>
            <a:off x="642910" y="1357298"/>
            <a:ext cx="7561263" cy="4732337"/>
          </a:xfrm>
          <a:prstGeom prst="rect">
            <a:avLst/>
          </a:prstGeom>
          <a:solidFill>
            <a:schemeClr val="bg1"/>
          </a:solidFill>
          <a:ln w="9525">
            <a:solidFill>
              <a:schemeClr val="bg1"/>
            </a:solidFill>
            <a:miter lim="800000"/>
            <a:headEnd type="none" w="sm" len="sm"/>
            <a:tailEnd type="none" w="sm" len="sm"/>
          </a:ln>
          <a:effectLst/>
        </p:spPr>
        <p:txBody>
          <a:bodyPr>
            <a:spAutoFit/>
          </a:bodyPr>
          <a:lstStyle/>
          <a:p>
            <a:pPr>
              <a:spcBef>
                <a:spcPct val="50000"/>
              </a:spcBef>
            </a:pPr>
            <a:r>
              <a:rPr lang="en-US" altLang="zh-CN" sz="3200" dirty="0"/>
              <a:t>The main purpose of my teaching has not been to prepare you for some examination-it was not even to prepare you to serve industry or the military. I wanted to give you some appreciation of the wonderful world and the physicist’s way of looking at it, which, I believe, is a major part of the true culture of modern times.</a:t>
            </a:r>
          </a:p>
          <a:p>
            <a:pPr>
              <a:spcBef>
                <a:spcPct val="50000"/>
              </a:spcBef>
            </a:pPr>
            <a:endParaRPr lang="en-US" altLang="zh-CN" sz="3200" dirty="0"/>
          </a:p>
        </p:txBody>
      </p:sp>
      <p:sp>
        <p:nvSpPr>
          <p:cNvPr id="386054" name="Text Box 6"/>
          <p:cNvSpPr txBox="1">
            <a:spLocks noChangeArrowheads="1"/>
          </p:cNvSpPr>
          <p:nvPr/>
        </p:nvSpPr>
        <p:spPr bwMode="auto">
          <a:xfrm>
            <a:off x="6072198" y="5572140"/>
            <a:ext cx="1944687" cy="519112"/>
          </a:xfrm>
          <a:prstGeom prst="rect">
            <a:avLst/>
          </a:prstGeom>
          <a:noFill/>
          <a:ln w="9525">
            <a:noFill/>
            <a:miter lim="800000"/>
            <a:headEnd type="none" w="sm" len="sm"/>
            <a:tailEnd type="none" w="sm" len="sm"/>
          </a:ln>
          <a:effectLst/>
        </p:spPr>
        <p:txBody>
          <a:bodyPr>
            <a:spAutoFit/>
          </a:bodyPr>
          <a:lstStyle/>
          <a:p>
            <a:pPr>
              <a:spcBef>
                <a:spcPct val="50000"/>
              </a:spcBef>
            </a:pPr>
            <a:r>
              <a:rPr lang="zh-CN" altLang="en-US" sz="2800" dirty="0">
                <a:solidFill>
                  <a:srgbClr val="FF0000"/>
                </a:solidFill>
                <a:ea typeface="隶书" pitchFamily="49" charset="-122"/>
              </a:rPr>
              <a:t>费曼</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6051">
                                            <p:txEl>
                                              <p:pRg st="2" end="2"/>
                                            </p:txEl>
                                          </p:spTgt>
                                        </p:tgtEl>
                                        <p:attrNameLst>
                                          <p:attrName>style.visibility</p:attrName>
                                        </p:attrNameLst>
                                      </p:cBhvr>
                                      <p:to>
                                        <p:strVal val="visible"/>
                                      </p:to>
                                    </p:set>
                                    <p:animEffect transition="in" filter="blinds(horizontal)">
                                      <p:cBhvr>
                                        <p:cTn id="7" dur="500"/>
                                        <p:tgtEl>
                                          <p:spTgt spid="386051">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86051">
                                            <p:txEl>
                                              <p:pRg st="3" end="3"/>
                                            </p:txEl>
                                          </p:spTgt>
                                        </p:tgtEl>
                                        <p:attrNameLst>
                                          <p:attrName>style.visibility</p:attrName>
                                        </p:attrNameLst>
                                      </p:cBhvr>
                                      <p:to>
                                        <p:strVal val="visible"/>
                                      </p:to>
                                    </p:set>
                                    <p:animEffect transition="in" filter="blinds(horizontal)">
                                      <p:cBhvr>
                                        <p:cTn id="10" dur="500"/>
                                        <p:tgtEl>
                                          <p:spTgt spid="386051">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86051">
                                            <p:txEl>
                                              <p:pRg st="4" end="4"/>
                                            </p:txEl>
                                          </p:spTgt>
                                        </p:tgtEl>
                                        <p:attrNameLst>
                                          <p:attrName>style.visibility</p:attrName>
                                        </p:attrNameLst>
                                      </p:cBhvr>
                                      <p:to>
                                        <p:strVal val="visible"/>
                                      </p:to>
                                    </p:set>
                                    <p:animEffect transition="in" filter="blinds(horizontal)">
                                      <p:cBhvr>
                                        <p:cTn id="15" dur="500"/>
                                        <p:tgtEl>
                                          <p:spTgt spid="386051">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86052">
                                            <p:txEl>
                                              <p:pRg st="0" end="0"/>
                                            </p:txEl>
                                          </p:spTgt>
                                        </p:tgtEl>
                                        <p:attrNameLst>
                                          <p:attrName>style.visibility</p:attrName>
                                        </p:attrNameLst>
                                      </p:cBhvr>
                                      <p:to>
                                        <p:strVal val="visible"/>
                                      </p:to>
                                    </p:set>
                                    <p:animEffect transition="in" filter="blinds(horizontal)">
                                      <p:cBhvr>
                                        <p:cTn id="20" dur="500"/>
                                        <p:tgtEl>
                                          <p:spTgt spid="38605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8" presetClass="entr" presetSubtype="0" accel="50000" fill="hold" grpId="0" nodeType="clickEffect">
                                  <p:stCondLst>
                                    <p:cond delay="0"/>
                                  </p:stCondLst>
                                  <p:childTnLst>
                                    <p:set>
                                      <p:cBhvr>
                                        <p:cTn id="24" dur="1" fill="hold">
                                          <p:stCondLst>
                                            <p:cond delay="0"/>
                                          </p:stCondLst>
                                        </p:cTn>
                                        <p:tgtEl>
                                          <p:spTgt spid="386054"/>
                                        </p:tgtEl>
                                        <p:attrNameLst>
                                          <p:attrName>style.visibility</p:attrName>
                                        </p:attrNameLst>
                                      </p:cBhvr>
                                      <p:to>
                                        <p:strVal val="visible"/>
                                      </p:to>
                                    </p:set>
                                    <p:anim calcmode="lin" valueType="num">
                                      <p:cBhvr>
                                        <p:cTn id="25" dur="1000" fill="hold"/>
                                        <p:tgtEl>
                                          <p:spTgt spid="38605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386054"/>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386054"/>
                                        </p:tgtEl>
                                        <p:attrNameLst>
                                          <p:attrName>ppt_y</p:attrName>
                                        </p:attrNameLst>
                                      </p:cBhvr>
                                      <p:tavLst>
                                        <p:tav tm="0">
                                          <p:val>
                                            <p:strVal val="#ppt_y"/>
                                          </p:val>
                                        </p:tav>
                                        <p:tav tm="100000">
                                          <p:val>
                                            <p:strVal val="#ppt_y"/>
                                          </p:val>
                                        </p:tav>
                                      </p:tavLst>
                                    </p:anim>
                                    <p:animEffect transition="in" filter="fade">
                                      <p:cBhvr>
                                        <p:cTn id="28" dur="1000"/>
                                        <p:tgtEl>
                                          <p:spTgt spid="38605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86053"/>
                                        </p:tgtEl>
                                        <p:attrNameLst>
                                          <p:attrName>style.visibility</p:attrName>
                                        </p:attrNameLst>
                                      </p:cBhvr>
                                      <p:to>
                                        <p:strVal val="visible"/>
                                      </p:to>
                                    </p:set>
                                    <p:animEffect transition="in" filter="fade">
                                      <p:cBhvr>
                                        <p:cTn id="33" dur="2000"/>
                                        <p:tgtEl>
                                          <p:spTgt spid="386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2" grpId="0" build="allAtOnce"/>
      <p:bldP spid="386053" grpId="0" animBg="1"/>
      <p:bldP spid="38605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页脚占位符 1"/>
          <p:cNvSpPr>
            <a:spLocks noGrp="1"/>
          </p:cNvSpPr>
          <p:nvPr>
            <p:ph type="ftr" sz="quarter" idx="11"/>
          </p:nvPr>
        </p:nvSpPr>
        <p:spPr/>
        <p:txBody>
          <a:bodyPr/>
          <a:lstStyle/>
          <a:p>
            <a:fld id="{2038EBA0-126D-4330-9B15-549081109E5D}" type="slidenum">
              <a:rPr lang="en-US" altLang="zh-CN"/>
              <a:pPr/>
              <a:t>20</a:t>
            </a:fld>
            <a:r>
              <a:rPr lang="en-US" altLang="zh-CN"/>
              <a:t>/57</a:t>
            </a:r>
          </a:p>
        </p:txBody>
      </p:sp>
      <p:sp>
        <p:nvSpPr>
          <p:cNvPr id="430082" name="Rectangle 2"/>
          <p:cNvSpPr>
            <a:spLocks noChangeArrowheads="1"/>
          </p:cNvSpPr>
          <p:nvPr/>
        </p:nvSpPr>
        <p:spPr bwMode="auto">
          <a:xfrm>
            <a:off x="0" y="3186113"/>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430083" name="Object 3"/>
          <p:cNvGraphicFramePr>
            <a:graphicFrameLocks noChangeAspect="1"/>
          </p:cNvGraphicFramePr>
          <p:nvPr/>
        </p:nvGraphicFramePr>
        <p:xfrm>
          <a:off x="1920875" y="225425"/>
          <a:ext cx="4895850" cy="1077913"/>
        </p:xfrm>
        <a:graphic>
          <a:graphicData uri="http://schemas.openxmlformats.org/presentationml/2006/ole">
            <mc:AlternateContent xmlns:mc="http://schemas.openxmlformats.org/markup-compatibility/2006">
              <mc:Choice xmlns:v="urn:schemas-microsoft-com:vml" Requires="v">
                <p:oleObj spid="_x0000_s16401" name="Equation" r:id="rId3" imgW="2209800" imgH="482600" progId="">
                  <p:embed/>
                </p:oleObj>
              </mc:Choice>
              <mc:Fallback>
                <p:oleObj name="Equation" r:id="rId3" imgW="2209800" imgH="4826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875" y="225425"/>
                        <a:ext cx="4895850" cy="1077913"/>
                      </a:xfrm>
                      <a:prstGeom prst="rect">
                        <a:avLst/>
                      </a:prstGeom>
                      <a:solidFill>
                        <a:schemeClr val="bg1"/>
                      </a:solidFill>
                    </p:spPr>
                  </p:pic>
                </p:oleObj>
              </mc:Fallback>
            </mc:AlternateContent>
          </a:graphicData>
        </a:graphic>
      </p:graphicFrame>
      <p:sp>
        <p:nvSpPr>
          <p:cNvPr id="430084" name="Rectangle 4"/>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430085" name="Object 5"/>
          <p:cNvGraphicFramePr>
            <a:graphicFrameLocks noChangeAspect="1"/>
          </p:cNvGraphicFramePr>
          <p:nvPr/>
        </p:nvGraphicFramePr>
        <p:xfrm>
          <a:off x="1511300" y="2744788"/>
          <a:ext cx="4492625" cy="458787"/>
        </p:xfrm>
        <a:graphic>
          <a:graphicData uri="http://schemas.openxmlformats.org/presentationml/2006/ole">
            <mc:AlternateContent xmlns:mc="http://schemas.openxmlformats.org/markup-compatibility/2006">
              <mc:Choice xmlns:v="urn:schemas-microsoft-com:vml" Requires="v">
                <p:oleObj spid="_x0000_s16402" name="Equation" r:id="rId5" imgW="1968480" imgH="203040" progId="">
                  <p:embed/>
                </p:oleObj>
              </mc:Choice>
              <mc:Fallback>
                <p:oleObj name="Equation" r:id="rId5" imgW="1968480" imgH="20304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1300" y="2744788"/>
                        <a:ext cx="4492625" cy="458787"/>
                      </a:xfrm>
                      <a:prstGeom prst="rect">
                        <a:avLst/>
                      </a:prstGeom>
                      <a:solidFill>
                        <a:schemeClr val="bg1"/>
                      </a:solidFill>
                    </p:spPr>
                  </p:pic>
                </p:oleObj>
              </mc:Fallback>
            </mc:AlternateContent>
          </a:graphicData>
        </a:graphic>
      </p:graphicFrame>
      <p:sp>
        <p:nvSpPr>
          <p:cNvPr id="430086" name="Rectangle 6"/>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430087" name="Object 7"/>
          <p:cNvGraphicFramePr>
            <a:graphicFrameLocks noChangeAspect="1"/>
          </p:cNvGraphicFramePr>
          <p:nvPr/>
        </p:nvGraphicFramePr>
        <p:xfrm>
          <a:off x="1511300" y="3465513"/>
          <a:ext cx="7185025" cy="839787"/>
        </p:xfrm>
        <a:graphic>
          <a:graphicData uri="http://schemas.openxmlformats.org/presentationml/2006/ole">
            <mc:AlternateContent xmlns:mc="http://schemas.openxmlformats.org/markup-compatibility/2006">
              <mc:Choice xmlns:v="urn:schemas-microsoft-com:vml" Requires="v">
                <p:oleObj spid="_x0000_s16403" name="Equation" r:id="rId7" imgW="3340080" imgH="393480" progId="">
                  <p:embed/>
                </p:oleObj>
              </mc:Choice>
              <mc:Fallback>
                <p:oleObj name="Equation" r:id="rId7" imgW="3340080" imgH="39348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1300" y="3465513"/>
                        <a:ext cx="7185025" cy="839787"/>
                      </a:xfrm>
                      <a:prstGeom prst="rect">
                        <a:avLst/>
                      </a:prstGeom>
                      <a:solidFill>
                        <a:schemeClr val="bg1"/>
                      </a:solidFill>
                    </p:spPr>
                  </p:pic>
                </p:oleObj>
              </mc:Fallback>
            </mc:AlternateContent>
          </a:graphicData>
        </a:graphic>
      </p:graphicFrame>
      <p:sp>
        <p:nvSpPr>
          <p:cNvPr id="430088" name="Rectangle 8"/>
          <p:cNvSpPr>
            <a:spLocks noChangeArrowheads="1"/>
          </p:cNvSpPr>
          <p:nvPr/>
        </p:nvSpPr>
        <p:spPr bwMode="auto">
          <a:xfrm>
            <a:off x="0" y="3195638"/>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430089" name="Object 9"/>
          <p:cNvGraphicFramePr>
            <a:graphicFrameLocks noChangeAspect="1"/>
          </p:cNvGraphicFramePr>
          <p:nvPr/>
        </p:nvGraphicFramePr>
        <p:xfrm>
          <a:off x="1476375" y="4581525"/>
          <a:ext cx="6415088" cy="758825"/>
        </p:xfrm>
        <a:graphic>
          <a:graphicData uri="http://schemas.openxmlformats.org/presentationml/2006/ole">
            <mc:AlternateContent xmlns:mc="http://schemas.openxmlformats.org/markup-compatibility/2006">
              <mc:Choice xmlns:v="urn:schemas-microsoft-com:vml" Requires="v">
                <p:oleObj spid="_x0000_s16404" name="Equation" r:id="rId9" imgW="3301920" imgH="393480" progId="">
                  <p:embed/>
                </p:oleObj>
              </mc:Choice>
              <mc:Fallback>
                <p:oleObj name="Equation" r:id="rId9" imgW="3301920" imgH="39348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6375" y="4581525"/>
                        <a:ext cx="6415088" cy="758825"/>
                      </a:xfrm>
                      <a:prstGeom prst="rect">
                        <a:avLst/>
                      </a:prstGeom>
                      <a:solidFill>
                        <a:schemeClr val="bg1"/>
                      </a:solidFill>
                    </p:spPr>
                  </p:pic>
                </p:oleObj>
              </mc:Fallback>
            </mc:AlternateContent>
          </a:graphicData>
        </a:graphic>
      </p:graphicFrame>
      <p:sp>
        <p:nvSpPr>
          <p:cNvPr id="430090" name="Rectangle 10"/>
          <p:cNvSpPr>
            <a:spLocks noChangeArrowheads="1"/>
          </p:cNvSpPr>
          <p:nvPr/>
        </p:nvSpPr>
        <p:spPr bwMode="auto">
          <a:xfrm>
            <a:off x="0" y="3213100"/>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430091" name="Rectangle 11"/>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430092" name="Object 12"/>
          <p:cNvGraphicFramePr>
            <a:graphicFrameLocks noChangeAspect="1"/>
          </p:cNvGraphicFramePr>
          <p:nvPr/>
        </p:nvGraphicFramePr>
        <p:xfrm>
          <a:off x="1511300" y="5624513"/>
          <a:ext cx="4011613" cy="412750"/>
        </p:xfrm>
        <a:graphic>
          <a:graphicData uri="http://schemas.openxmlformats.org/presentationml/2006/ole">
            <mc:AlternateContent xmlns:mc="http://schemas.openxmlformats.org/markup-compatibility/2006">
              <mc:Choice xmlns:v="urn:schemas-microsoft-com:vml" Requires="v">
                <p:oleObj spid="_x0000_s16405" name="Equation" r:id="rId11" imgW="1955520" imgH="203040" progId="">
                  <p:embed/>
                </p:oleObj>
              </mc:Choice>
              <mc:Fallback>
                <p:oleObj name="Equation" r:id="rId11" imgW="1955520" imgH="203040" progId="">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11300" y="5624513"/>
                        <a:ext cx="4011613" cy="412750"/>
                      </a:xfrm>
                      <a:prstGeom prst="rect">
                        <a:avLst/>
                      </a:prstGeom>
                      <a:solidFill>
                        <a:schemeClr val="bg1"/>
                      </a:solidFill>
                    </p:spPr>
                  </p:pic>
                </p:oleObj>
              </mc:Fallback>
            </mc:AlternateContent>
          </a:graphicData>
        </a:graphic>
      </p:graphicFrame>
      <p:sp>
        <p:nvSpPr>
          <p:cNvPr id="430093" name="Text Box 13"/>
          <p:cNvSpPr txBox="1">
            <a:spLocks noChangeArrowheads="1"/>
          </p:cNvSpPr>
          <p:nvPr/>
        </p:nvSpPr>
        <p:spPr bwMode="auto">
          <a:xfrm>
            <a:off x="287338" y="1628775"/>
            <a:ext cx="1408112" cy="579438"/>
          </a:xfrm>
          <a:prstGeom prst="rect">
            <a:avLst/>
          </a:prstGeom>
          <a:noFill/>
          <a:ln w="9525">
            <a:noFill/>
            <a:miter lim="800000"/>
            <a:headEnd/>
            <a:tailEnd/>
          </a:ln>
          <a:effectLst/>
        </p:spPr>
        <p:txBody>
          <a:bodyPr wrap="none">
            <a:spAutoFit/>
          </a:bodyPr>
          <a:lstStyle/>
          <a:p>
            <a:r>
              <a:rPr lang="zh-CN" altLang="en-US" sz="3200" b="1"/>
              <a:t>因此有</a:t>
            </a:r>
          </a:p>
        </p:txBody>
      </p:sp>
      <p:sp>
        <p:nvSpPr>
          <p:cNvPr id="430094" name="AutoShape 14"/>
          <p:cNvSpPr>
            <a:spLocks/>
          </p:cNvSpPr>
          <p:nvPr/>
        </p:nvSpPr>
        <p:spPr bwMode="auto">
          <a:xfrm>
            <a:off x="684213" y="2816225"/>
            <a:ext cx="647700" cy="3205163"/>
          </a:xfrm>
          <a:prstGeom prst="leftBrace">
            <a:avLst>
              <a:gd name="adj1" fmla="val 41238"/>
              <a:gd name="adj2" fmla="val 50000"/>
            </a:avLst>
          </a:prstGeom>
          <a:noFill/>
          <a:ln w="38100">
            <a:solidFill>
              <a:srgbClr val="0000CC"/>
            </a:solidFill>
            <a:round/>
            <a:headEnd/>
            <a:tailEnd/>
          </a:ln>
          <a:effectLst/>
        </p:spPr>
        <p:txBody>
          <a:bodyPr wrap="none" anchor="ctr"/>
          <a:lstStyle/>
          <a:p>
            <a:endParaRPr lang="zh-CN" alt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页脚占位符 1"/>
          <p:cNvSpPr>
            <a:spLocks noGrp="1"/>
          </p:cNvSpPr>
          <p:nvPr>
            <p:ph type="ftr" sz="quarter" idx="11"/>
          </p:nvPr>
        </p:nvSpPr>
        <p:spPr/>
        <p:txBody>
          <a:bodyPr/>
          <a:lstStyle/>
          <a:p>
            <a:fld id="{0012D00A-93A3-4A97-BE08-1A5D2C4B2221}" type="slidenum">
              <a:rPr lang="en-US" altLang="zh-CN"/>
              <a:pPr/>
              <a:t>21</a:t>
            </a:fld>
            <a:r>
              <a:rPr lang="en-US" altLang="zh-CN"/>
              <a:t>/57</a:t>
            </a:r>
          </a:p>
        </p:txBody>
      </p:sp>
      <p:grpSp>
        <p:nvGrpSpPr>
          <p:cNvPr id="2" name="Group 2"/>
          <p:cNvGrpSpPr>
            <a:grpSpLocks/>
          </p:cNvGrpSpPr>
          <p:nvPr/>
        </p:nvGrpSpPr>
        <p:grpSpPr bwMode="auto">
          <a:xfrm>
            <a:off x="1908175" y="2349500"/>
            <a:ext cx="5329238" cy="3673475"/>
            <a:chOff x="1202" y="1480"/>
            <a:chExt cx="3357" cy="2314"/>
          </a:xfrm>
        </p:grpSpPr>
        <p:sp>
          <p:nvSpPr>
            <p:cNvPr id="431107" name="Rectangle 3"/>
            <p:cNvSpPr>
              <a:spLocks noChangeArrowheads="1"/>
            </p:cNvSpPr>
            <p:nvPr/>
          </p:nvSpPr>
          <p:spPr bwMode="auto">
            <a:xfrm>
              <a:off x="1202" y="1480"/>
              <a:ext cx="3357" cy="2314"/>
            </a:xfrm>
            <a:prstGeom prst="rect">
              <a:avLst/>
            </a:prstGeom>
            <a:solidFill>
              <a:schemeClr val="bg1"/>
            </a:solidFill>
            <a:ln w="9525">
              <a:solidFill>
                <a:schemeClr val="tx1"/>
              </a:solidFill>
              <a:miter lim="800000"/>
              <a:headEnd/>
              <a:tailEnd/>
            </a:ln>
            <a:effectLst/>
          </p:spPr>
          <p:txBody>
            <a:bodyPr wrap="none" anchor="ctr"/>
            <a:lstStyle/>
            <a:p>
              <a:endParaRPr lang="zh-CN" altLang="en-US"/>
            </a:p>
          </p:txBody>
        </p:sp>
        <p:sp>
          <p:nvSpPr>
            <p:cNvPr id="431108" name="Line 4"/>
            <p:cNvSpPr>
              <a:spLocks noChangeShapeType="1"/>
            </p:cNvSpPr>
            <p:nvPr/>
          </p:nvSpPr>
          <p:spPr bwMode="auto">
            <a:xfrm>
              <a:off x="1505" y="3408"/>
              <a:ext cx="2751" cy="0"/>
            </a:xfrm>
            <a:prstGeom prst="line">
              <a:avLst/>
            </a:prstGeom>
            <a:noFill/>
            <a:ln w="19050">
              <a:solidFill>
                <a:schemeClr val="tx1"/>
              </a:solidFill>
              <a:round/>
              <a:headEnd/>
              <a:tailEnd type="triangle" w="med" len="lg"/>
            </a:ln>
            <a:effectLst/>
          </p:spPr>
          <p:txBody>
            <a:bodyPr/>
            <a:lstStyle/>
            <a:p>
              <a:endParaRPr lang="zh-CN" altLang="en-US"/>
            </a:p>
          </p:txBody>
        </p:sp>
        <p:sp>
          <p:nvSpPr>
            <p:cNvPr id="431109" name="Text Box 5"/>
            <p:cNvSpPr txBox="1">
              <a:spLocks noChangeArrowheads="1"/>
            </p:cNvSpPr>
            <p:nvPr/>
          </p:nvSpPr>
          <p:spPr bwMode="auto">
            <a:xfrm>
              <a:off x="2335" y="2994"/>
              <a:ext cx="353" cy="288"/>
            </a:xfrm>
            <a:prstGeom prst="rect">
              <a:avLst/>
            </a:prstGeom>
            <a:noFill/>
            <a:ln w="9525">
              <a:noFill/>
              <a:miter lim="800000"/>
              <a:headEnd/>
              <a:tailEnd/>
            </a:ln>
            <a:effectLst/>
          </p:spPr>
          <p:txBody>
            <a:bodyPr>
              <a:spAutoFit/>
            </a:bodyPr>
            <a:lstStyle/>
            <a:p>
              <a:r>
                <a:rPr lang="en-US" altLang="zh-CN" sz="2400" b="1"/>
                <a:t>0</a:t>
              </a:r>
            </a:p>
          </p:txBody>
        </p:sp>
        <p:graphicFrame>
          <p:nvGraphicFramePr>
            <p:cNvPr id="431110" name="Object 6"/>
            <p:cNvGraphicFramePr>
              <a:graphicFrameLocks noChangeAspect="1"/>
            </p:cNvGraphicFramePr>
            <p:nvPr/>
          </p:nvGraphicFramePr>
          <p:xfrm>
            <a:off x="1905" y="1571"/>
            <a:ext cx="771" cy="596"/>
          </p:xfrm>
          <a:graphic>
            <a:graphicData uri="http://schemas.openxmlformats.org/presentationml/2006/ole">
              <mc:AlternateContent xmlns:mc="http://schemas.openxmlformats.org/markup-compatibility/2006">
                <mc:Choice xmlns:v="urn:schemas-microsoft-com:vml" Requires="v">
                  <p:oleObj spid="_x0000_s17428" name="Equation" r:id="rId3" imgW="444240" imgH="393480" progId="">
                    <p:embed/>
                  </p:oleObj>
                </mc:Choice>
                <mc:Fallback>
                  <p:oleObj name="Equation" r:id="rId3" imgW="444240" imgH="393480"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 y="1571"/>
                          <a:ext cx="771" cy="5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1111" name="Text Box 7"/>
            <p:cNvSpPr txBox="1">
              <a:spLocks noChangeArrowheads="1"/>
            </p:cNvSpPr>
            <p:nvPr/>
          </p:nvSpPr>
          <p:spPr bwMode="auto">
            <a:xfrm>
              <a:off x="1546" y="3394"/>
              <a:ext cx="316" cy="288"/>
            </a:xfrm>
            <a:prstGeom prst="rect">
              <a:avLst/>
            </a:prstGeom>
            <a:noFill/>
            <a:ln w="9525">
              <a:noFill/>
              <a:miter lim="800000"/>
              <a:headEnd/>
              <a:tailEnd/>
            </a:ln>
            <a:effectLst/>
          </p:spPr>
          <p:txBody>
            <a:bodyPr wrap="none">
              <a:spAutoFit/>
            </a:bodyPr>
            <a:lstStyle/>
            <a:p>
              <a:r>
                <a:rPr lang="en-US" altLang="zh-CN" sz="2400" b="1">
                  <a:sym typeface="Symbol" pitchFamily="18" charset="2"/>
                </a:rPr>
                <a:t></a:t>
              </a:r>
              <a:r>
                <a:rPr lang="en-US" altLang="zh-CN" sz="2400" b="1"/>
                <a:t>2</a:t>
              </a:r>
            </a:p>
          </p:txBody>
        </p:sp>
        <p:graphicFrame>
          <p:nvGraphicFramePr>
            <p:cNvPr id="431112" name="Object 8"/>
            <p:cNvGraphicFramePr>
              <a:graphicFrameLocks noChangeAspect="1"/>
            </p:cNvGraphicFramePr>
            <p:nvPr/>
          </p:nvGraphicFramePr>
          <p:xfrm>
            <a:off x="4105" y="3431"/>
            <a:ext cx="242" cy="233"/>
          </p:xfrm>
          <a:graphic>
            <a:graphicData uri="http://schemas.openxmlformats.org/presentationml/2006/ole">
              <mc:AlternateContent xmlns:mc="http://schemas.openxmlformats.org/markup-compatibility/2006">
                <mc:Choice xmlns:v="urn:schemas-microsoft-com:vml" Requires="v">
                  <p:oleObj spid="_x0000_s17429" name="Equation" r:id="rId5" imgW="126720" imgH="139680" progId="">
                    <p:embed/>
                  </p:oleObj>
                </mc:Choice>
                <mc:Fallback>
                  <p:oleObj name="Equation" r:id="rId5" imgW="126720" imgH="139680"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5" y="3431"/>
                          <a:ext cx="242" cy="23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1113" name="Object 9"/>
            <p:cNvGraphicFramePr>
              <a:graphicFrameLocks noChangeAspect="1"/>
            </p:cNvGraphicFramePr>
            <p:nvPr/>
          </p:nvGraphicFramePr>
          <p:xfrm>
            <a:off x="2857" y="2206"/>
            <a:ext cx="245" cy="276"/>
          </p:xfrm>
          <a:graphic>
            <a:graphicData uri="http://schemas.openxmlformats.org/presentationml/2006/ole">
              <mc:AlternateContent xmlns:mc="http://schemas.openxmlformats.org/markup-compatibility/2006">
                <mc:Choice xmlns:v="urn:schemas-microsoft-com:vml" Requires="v">
                  <p:oleObj spid="_x0000_s17430" name="Equation" r:id="rId7" imgW="126720" imgH="164880" progId="">
                    <p:embed/>
                  </p:oleObj>
                </mc:Choice>
                <mc:Fallback>
                  <p:oleObj name="Equation" r:id="rId7" imgW="126720" imgH="164880" progId="">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7" y="2206"/>
                          <a:ext cx="245" cy="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1114" name="Line 10"/>
            <p:cNvSpPr>
              <a:spLocks noChangeShapeType="1"/>
            </p:cNvSpPr>
            <p:nvPr/>
          </p:nvSpPr>
          <p:spPr bwMode="auto">
            <a:xfrm flipV="1">
              <a:off x="2743" y="1699"/>
              <a:ext cx="0" cy="1709"/>
            </a:xfrm>
            <a:prstGeom prst="line">
              <a:avLst/>
            </a:prstGeom>
            <a:noFill/>
            <a:ln w="19050">
              <a:solidFill>
                <a:schemeClr val="tx1"/>
              </a:solidFill>
              <a:round/>
              <a:headEnd/>
              <a:tailEnd type="triangle" w="med" len="lg"/>
            </a:ln>
            <a:effectLst/>
          </p:spPr>
          <p:txBody>
            <a:bodyPr/>
            <a:lstStyle/>
            <a:p>
              <a:endParaRPr lang="zh-CN" altLang="en-US"/>
            </a:p>
          </p:txBody>
        </p:sp>
        <p:sp>
          <p:nvSpPr>
            <p:cNvPr id="431115" name="Line 11"/>
            <p:cNvSpPr>
              <a:spLocks noChangeShapeType="1"/>
            </p:cNvSpPr>
            <p:nvPr/>
          </p:nvSpPr>
          <p:spPr bwMode="auto">
            <a:xfrm flipH="1">
              <a:off x="1650" y="2428"/>
              <a:ext cx="1089" cy="976"/>
            </a:xfrm>
            <a:prstGeom prst="line">
              <a:avLst/>
            </a:prstGeom>
            <a:noFill/>
            <a:ln w="28575">
              <a:solidFill>
                <a:schemeClr val="tx1"/>
              </a:solidFill>
              <a:round/>
              <a:headEnd/>
              <a:tailEnd/>
            </a:ln>
            <a:effectLst/>
          </p:spPr>
          <p:txBody>
            <a:bodyPr/>
            <a:lstStyle/>
            <a:p>
              <a:endParaRPr lang="zh-CN" altLang="en-US"/>
            </a:p>
          </p:txBody>
        </p:sp>
        <p:sp>
          <p:nvSpPr>
            <p:cNvPr id="431116" name="Line 12"/>
            <p:cNvSpPr>
              <a:spLocks noChangeShapeType="1"/>
            </p:cNvSpPr>
            <p:nvPr/>
          </p:nvSpPr>
          <p:spPr bwMode="auto">
            <a:xfrm rot="16200000" flipH="1">
              <a:off x="2851" y="2331"/>
              <a:ext cx="975" cy="1179"/>
            </a:xfrm>
            <a:prstGeom prst="line">
              <a:avLst/>
            </a:prstGeom>
            <a:noFill/>
            <a:ln w="28575">
              <a:solidFill>
                <a:schemeClr val="tx1"/>
              </a:solidFill>
              <a:round/>
              <a:headEnd/>
              <a:tailEnd/>
            </a:ln>
            <a:effectLst/>
          </p:spPr>
          <p:txBody>
            <a:bodyPr/>
            <a:lstStyle/>
            <a:p>
              <a:endParaRPr lang="zh-CN" altLang="en-US"/>
            </a:p>
          </p:txBody>
        </p:sp>
        <p:sp>
          <p:nvSpPr>
            <p:cNvPr id="431117" name="Text Box 13"/>
            <p:cNvSpPr txBox="1">
              <a:spLocks noChangeArrowheads="1"/>
            </p:cNvSpPr>
            <p:nvPr/>
          </p:nvSpPr>
          <p:spPr bwMode="auto">
            <a:xfrm>
              <a:off x="3742" y="3412"/>
              <a:ext cx="212" cy="288"/>
            </a:xfrm>
            <a:prstGeom prst="rect">
              <a:avLst/>
            </a:prstGeom>
            <a:noFill/>
            <a:ln w="9525">
              <a:noFill/>
              <a:miter lim="800000"/>
              <a:headEnd/>
              <a:tailEnd/>
            </a:ln>
            <a:effectLst/>
          </p:spPr>
          <p:txBody>
            <a:bodyPr wrap="none">
              <a:spAutoFit/>
            </a:bodyPr>
            <a:lstStyle/>
            <a:p>
              <a:r>
                <a:rPr lang="en-US" altLang="zh-CN" sz="2400" b="1"/>
                <a:t>2</a:t>
              </a:r>
            </a:p>
          </p:txBody>
        </p:sp>
        <p:graphicFrame>
          <p:nvGraphicFramePr>
            <p:cNvPr id="431118" name="Object 14"/>
            <p:cNvGraphicFramePr>
              <a:graphicFrameLocks noChangeAspect="1"/>
            </p:cNvGraphicFramePr>
            <p:nvPr/>
          </p:nvGraphicFramePr>
          <p:xfrm>
            <a:off x="1565" y="2523"/>
            <a:ext cx="612" cy="462"/>
          </p:xfrm>
          <a:graphic>
            <a:graphicData uri="http://schemas.openxmlformats.org/presentationml/2006/ole">
              <mc:AlternateContent xmlns:mc="http://schemas.openxmlformats.org/markup-compatibility/2006">
                <mc:Choice xmlns:v="urn:schemas-microsoft-com:vml" Requires="v">
                  <p:oleObj spid="_x0000_s17431" name="Equation" r:id="rId9" imgW="520560" imgH="393480" progId="">
                    <p:embed/>
                  </p:oleObj>
                </mc:Choice>
                <mc:Fallback>
                  <p:oleObj name="Equation" r:id="rId9" imgW="520560" imgH="393480" progId="">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65" y="2523"/>
                          <a:ext cx="612" cy="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1119" name="Object 15"/>
            <p:cNvGraphicFramePr>
              <a:graphicFrameLocks noChangeAspect="1"/>
            </p:cNvGraphicFramePr>
            <p:nvPr/>
          </p:nvGraphicFramePr>
          <p:xfrm>
            <a:off x="3311" y="2501"/>
            <a:ext cx="563" cy="437"/>
          </p:xfrm>
          <a:graphic>
            <a:graphicData uri="http://schemas.openxmlformats.org/presentationml/2006/ole">
              <mc:AlternateContent xmlns:mc="http://schemas.openxmlformats.org/markup-compatibility/2006">
                <mc:Choice xmlns:v="urn:schemas-microsoft-com:vml" Requires="v">
                  <p:oleObj spid="_x0000_s17432" name="Equation" r:id="rId11" imgW="507960" imgH="393480" progId="">
                    <p:embed/>
                  </p:oleObj>
                </mc:Choice>
                <mc:Fallback>
                  <p:oleObj name="Equation" r:id="rId11" imgW="507960" imgH="393480" progId="">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11" y="2501"/>
                          <a:ext cx="563" cy="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431120" name="Object 16"/>
          <p:cNvGraphicFramePr>
            <a:graphicFrameLocks noChangeAspect="1"/>
          </p:cNvGraphicFramePr>
          <p:nvPr/>
        </p:nvGraphicFramePr>
        <p:xfrm>
          <a:off x="2268538" y="765175"/>
          <a:ext cx="4389437" cy="931863"/>
        </p:xfrm>
        <a:graphic>
          <a:graphicData uri="http://schemas.openxmlformats.org/presentationml/2006/ole">
            <mc:AlternateContent xmlns:mc="http://schemas.openxmlformats.org/markup-compatibility/2006">
              <mc:Choice xmlns:v="urn:schemas-microsoft-com:vml" Requires="v">
                <p:oleObj spid="_x0000_s17433" name="Equation" r:id="rId13" imgW="2019240" imgH="431640" progId="">
                  <p:embed/>
                </p:oleObj>
              </mc:Choice>
              <mc:Fallback>
                <p:oleObj name="Equation" r:id="rId13" imgW="2019240" imgH="431640" progId="">
                  <p:embed/>
                  <p:pic>
                    <p:nvPicPr>
                      <p:cNvPr id="0"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68538" y="765175"/>
                        <a:ext cx="4389437" cy="931863"/>
                      </a:xfrm>
                      <a:prstGeom prst="rect">
                        <a:avLst/>
                      </a:prstGeom>
                      <a:solidFill>
                        <a:schemeClr val="bg1"/>
                      </a:solidFill>
                    </p:spPr>
                  </p:pic>
                </p:oleObj>
              </mc:Fallback>
            </mc:AlternateContent>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b="1" dirty="0" smtClean="0">
                <a:solidFill>
                  <a:srgbClr val="FF3300"/>
                </a:solidFill>
                <a:ea typeface="隶书" pitchFamily="49" charset="-122"/>
              </a:rPr>
              <a:t>二 </a:t>
            </a:r>
            <a:r>
              <a:rPr lang="zh-CN" altLang="en-US" b="1" dirty="0">
                <a:solidFill>
                  <a:srgbClr val="FF3300"/>
                </a:solidFill>
                <a:ea typeface="隶书" pitchFamily="49" charset="-122"/>
              </a:rPr>
              <a:t>相关运算</a:t>
            </a:r>
          </a:p>
        </p:txBody>
      </p:sp>
      <p:sp>
        <p:nvSpPr>
          <p:cNvPr id="370691" name="Rectangle 3"/>
          <p:cNvSpPr>
            <a:spLocks noGrp="1" noChangeArrowheads="1"/>
          </p:cNvSpPr>
          <p:nvPr>
            <p:ph idx="1"/>
          </p:nvPr>
        </p:nvSpPr>
        <p:spPr>
          <a:xfrm>
            <a:off x="755650" y="1196975"/>
            <a:ext cx="7772400" cy="2519363"/>
          </a:xfrm>
        </p:spPr>
        <p:txBody>
          <a:bodyPr/>
          <a:lstStyle/>
          <a:p>
            <a:pPr>
              <a:buFontTx/>
              <a:buNone/>
            </a:pPr>
            <a:r>
              <a:rPr lang="en-US" altLang="zh-CN"/>
              <a:t>1 </a:t>
            </a:r>
            <a:r>
              <a:rPr lang="zh-CN" altLang="en-US"/>
              <a:t>相关运算的定义</a:t>
            </a:r>
          </a:p>
          <a:p>
            <a:pPr>
              <a:buFontTx/>
              <a:buNone/>
            </a:pPr>
            <a:r>
              <a:rPr lang="zh-CN" altLang="en-US"/>
              <a:t>互相关           </a:t>
            </a:r>
          </a:p>
          <a:p>
            <a:pPr>
              <a:buFontTx/>
              <a:buNone/>
            </a:pPr>
            <a:endParaRPr lang="zh-CN" altLang="en-US"/>
          </a:p>
          <a:p>
            <a:pPr>
              <a:buFontTx/>
              <a:buNone/>
            </a:pPr>
            <a:endParaRPr lang="zh-CN" altLang="en-US"/>
          </a:p>
          <a:p>
            <a:pPr>
              <a:buFontTx/>
              <a:buNone/>
            </a:pPr>
            <a:endParaRPr lang="zh-CN" altLang="en-US"/>
          </a:p>
          <a:p>
            <a:pPr>
              <a:buFontTx/>
              <a:buNone/>
            </a:pPr>
            <a:endParaRPr lang="zh-CN" altLang="en-US"/>
          </a:p>
          <a:p>
            <a:pPr>
              <a:buFontTx/>
              <a:buNone/>
            </a:pPr>
            <a:endParaRPr lang="en-US" altLang="zh-CN"/>
          </a:p>
        </p:txBody>
      </p:sp>
      <p:sp>
        <p:nvSpPr>
          <p:cNvPr id="11" name="页脚占位符 3"/>
          <p:cNvSpPr>
            <a:spLocks noGrp="1"/>
          </p:cNvSpPr>
          <p:nvPr>
            <p:ph type="ftr" sz="quarter" idx="11"/>
          </p:nvPr>
        </p:nvSpPr>
        <p:spPr/>
        <p:txBody>
          <a:bodyPr/>
          <a:lstStyle/>
          <a:p>
            <a:fld id="{3054D3EB-3A97-4DD5-9696-D281313AF523}" type="slidenum">
              <a:rPr lang="en-US" altLang="zh-CN"/>
              <a:pPr/>
              <a:t>22</a:t>
            </a:fld>
            <a:r>
              <a:rPr lang="en-US" altLang="zh-CN"/>
              <a:t>/57</a:t>
            </a:r>
          </a:p>
        </p:txBody>
      </p:sp>
      <p:sp>
        <p:nvSpPr>
          <p:cNvPr id="370693" name="Rectangle 5"/>
          <p:cNvSpPr>
            <a:spLocks noChangeArrowheads="1"/>
          </p:cNvSpPr>
          <p:nvPr/>
        </p:nvSpPr>
        <p:spPr bwMode="auto">
          <a:xfrm>
            <a:off x="0" y="0"/>
            <a:ext cx="9144000" cy="0"/>
          </a:xfrm>
          <a:prstGeom prst="rect">
            <a:avLst/>
          </a:prstGeom>
          <a:noFill/>
          <a:ln w="9525">
            <a:noFill/>
            <a:miter lim="800000"/>
            <a:headEnd type="none" w="sm" len="sm"/>
            <a:tailEnd type="none" w="sm" len="sm"/>
          </a:ln>
          <a:effectLst/>
        </p:spPr>
        <p:txBody>
          <a:bodyPr wrap="none" anchor="ctr">
            <a:spAutoFit/>
          </a:bodyPr>
          <a:lstStyle/>
          <a:p>
            <a:endParaRPr lang="zh-CN" altLang="en-US"/>
          </a:p>
        </p:txBody>
      </p:sp>
      <p:graphicFrame>
        <p:nvGraphicFramePr>
          <p:cNvPr id="370692" name="Object 4"/>
          <p:cNvGraphicFramePr>
            <a:graphicFrameLocks noChangeAspect="1"/>
          </p:cNvGraphicFramePr>
          <p:nvPr/>
        </p:nvGraphicFramePr>
        <p:xfrm>
          <a:off x="1979613" y="2636838"/>
          <a:ext cx="4464050" cy="661987"/>
        </p:xfrm>
        <a:graphic>
          <a:graphicData uri="http://schemas.openxmlformats.org/presentationml/2006/ole">
            <mc:AlternateContent xmlns:mc="http://schemas.openxmlformats.org/markup-compatibility/2006">
              <mc:Choice xmlns:v="urn:schemas-microsoft-com:vml" Requires="v">
                <p:oleObj spid="_x0000_s18440" name="公式" r:id="rId3" imgW="2247900" imgH="330200" progId="">
                  <p:embed/>
                </p:oleObj>
              </mc:Choice>
              <mc:Fallback>
                <p:oleObj name="公式" r:id="rId3" imgW="2247900" imgH="3302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2636838"/>
                        <a:ext cx="4464050" cy="661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695" name="Rectangle 7"/>
          <p:cNvSpPr>
            <a:spLocks noChangeArrowheads="1"/>
          </p:cNvSpPr>
          <p:nvPr/>
        </p:nvSpPr>
        <p:spPr bwMode="auto">
          <a:xfrm>
            <a:off x="0" y="0"/>
            <a:ext cx="9144000" cy="0"/>
          </a:xfrm>
          <a:prstGeom prst="rect">
            <a:avLst/>
          </a:prstGeom>
          <a:noFill/>
          <a:ln w="9525">
            <a:noFill/>
            <a:miter lim="800000"/>
            <a:headEnd type="none" w="sm" len="sm"/>
            <a:tailEnd type="none" w="sm" len="sm"/>
          </a:ln>
          <a:effectLst/>
        </p:spPr>
        <p:txBody>
          <a:bodyPr wrap="none" anchor="ctr">
            <a:spAutoFit/>
          </a:bodyPr>
          <a:lstStyle/>
          <a:p>
            <a:endParaRPr lang="zh-CN" altLang="en-US"/>
          </a:p>
        </p:txBody>
      </p:sp>
      <p:sp>
        <p:nvSpPr>
          <p:cNvPr id="370696" name="Text Box 8"/>
          <p:cNvSpPr txBox="1">
            <a:spLocks noChangeArrowheads="1"/>
          </p:cNvSpPr>
          <p:nvPr/>
        </p:nvSpPr>
        <p:spPr bwMode="auto">
          <a:xfrm>
            <a:off x="2071670" y="3714752"/>
            <a:ext cx="4537075" cy="701675"/>
          </a:xfrm>
          <a:prstGeom prst="rect">
            <a:avLst/>
          </a:prstGeom>
          <a:noFill/>
          <a:ln w="9525">
            <a:noFill/>
            <a:miter lim="800000"/>
            <a:headEnd type="none" w="sm" len="sm"/>
            <a:tailEnd type="none" w="sm" len="sm"/>
          </a:ln>
          <a:effectLst/>
        </p:spPr>
        <p:txBody>
          <a:bodyPr>
            <a:spAutoFit/>
          </a:bodyPr>
          <a:lstStyle/>
          <a:p>
            <a:pPr>
              <a:spcBef>
                <a:spcPct val="50000"/>
              </a:spcBef>
            </a:pPr>
            <a:r>
              <a:rPr lang="zh-CN" altLang="en-US" sz="4000" dirty="0">
                <a:solidFill>
                  <a:srgbClr val="FF0000"/>
                </a:solidFill>
                <a:ea typeface="隶书" pitchFamily="49" charset="-122"/>
              </a:rPr>
              <a:t>平移、扫描、求和</a:t>
            </a:r>
          </a:p>
        </p:txBody>
      </p:sp>
      <p:grpSp>
        <p:nvGrpSpPr>
          <p:cNvPr id="2" name="Group 10"/>
          <p:cNvGrpSpPr>
            <a:grpSpLocks/>
          </p:cNvGrpSpPr>
          <p:nvPr/>
        </p:nvGrpSpPr>
        <p:grpSpPr bwMode="auto">
          <a:xfrm>
            <a:off x="900113" y="4816475"/>
            <a:ext cx="5472112" cy="1190625"/>
            <a:chOff x="567" y="3034"/>
            <a:chExt cx="3447" cy="750"/>
          </a:xfrm>
        </p:grpSpPr>
        <p:graphicFrame>
          <p:nvGraphicFramePr>
            <p:cNvPr id="370694" name="Object 6"/>
            <p:cNvGraphicFramePr>
              <a:graphicFrameLocks noChangeAspect="1"/>
            </p:cNvGraphicFramePr>
            <p:nvPr/>
          </p:nvGraphicFramePr>
          <p:xfrm>
            <a:off x="1247" y="3385"/>
            <a:ext cx="2767" cy="399"/>
          </p:xfrm>
          <a:graphic>
            <a:graphicData uri="http://schemas.openxmlformats.org/presentationml/2006/ole">
              <mc:AlternateContent xmlns:mc="http://schemas.openxmlformats.org/markup-compatibility/2006">
                <mc:Choice xmlns:v="urn:schemas-microsoft-com:vml" Requires="v">
                  <p:oleObj spid="_x0000_s18441" name="公式" r:id="rId5" imgW="2311400" imgH="330200" progId="">
                    <p:embed/>
                  </p:oleObj>
                </mc:Choice>
                <mc:Fallback>
                  <p:oleObj name="公式" r:id="rId5" imgW="2311400" imgH="3302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7" y="3385"/>
                          <a:ext cx="2767" cy="3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697" name="Rectangle 9"/>
            <p:cNvSpPr>
              <a:spLocks noChangeArrowheads="1"/>
            </p:cNvSpPr>
            <p:nvPr/>
          </p:nvSpPr>
          <p:spPr bwMode="auto">
            <a:xfrm>
              <a:off x="567" y="3034"/>
              <a:ext cx="884" cy="365"/>
            </a:xfrm>
            <a:prstGeom prst="rect">
              <a:avLst/>
            </a:prstGeom>
            <a:noFill/>
            <a:ln w="9525">
              <a:noFill/>
              <a:miter lim="800000"/>
              <a:headEnd type="none" w="sm" len="sm"/>
              <a:tailEnd type="none" w="sm" len="sm"/>
            </a:ln>
            <a:effectLst/>
          </p:spPr>
          <p:txBody>
            <a:bodyPr wrap="none">
              <a:spAutoFit/>
            </a:bodyPr>
            <a:lstStyle/>
            <a:p>
              <a:r>
                <a:rPr lang="zh-CN" altLang="en-US" sz="3200">
                  <a:ea typeface="黑体" pitchFamily="2" charset="-122"/>
                </a:rPr>
                <a:t>自相关</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70696"/>
                                        </p:tgtEl>
                                        <p:attrNameLst>
                                          <p:attrName>style.visibility</p:attrName>
                                        </p:attrNameLst>
                                      </p:cBhvr>
                                      <p:to>
                                        <p:strVal val="visible"/>
                                      </p:to>
                                    </p:set>
                                    <p:anim calcmode="lin" valueType="num">
                                      <p:cBhvr additive="base">
                                        <p:cTn id="7" dur="500" fill="hold"/>
                                        <p:tgtEl>
                                          <p:spTgt spid="370696"/>
                                        </p:tgtEl>
                                        <p:attrNameLst>
                                          <p:attrName>ppt_x</p:attrName>
                                        </p:attrNameLst>
                                      </p:cBhvr>
                                      <p:tavLst>
                                        <p:tav tm="0">
                                          <p:val>
                                            <p:strVal val="1+#ppt_w/2"/>
                                          </p:val>
                                        </p:tav>
                                        <p:tav tm="100000">
                                          <p:val>
                                            <p:strVal val="#ppt_x"/>
                                          </p:val>
                                        </p:tav>
                                      </p:tavLst>
                                    </p:anim>
                                    <p:anim calcmode="lin" valueType="num">
                                      <p:cBhvr additive="base">
                                        <p:cTn id="8" dur="500" fill="hold"/>
                                        <p:tgtEl>
                                          <p:spTgt spid="37069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80" name="Rectangle 4"/>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b="1" dirty="0" smtClean="0">
                <a:latin typeface="隶书" pitchFamily="49" charset="-122"/>
                <a:ea typeface="隶书" pitchFamily="49" charset="-122"/>
              </a:rPr>
              <a:t>二 </a:t>
            </a:r>
            <a:r>
              <a:rPr lang="zh-CN" altLang="en-US" b="1" dirty="0">
                <a:latin typeface="隶书" pitchFamily="49" charset="-122"/>
                <a:ea typeface="隶书" pitchFamily="49" charset="-122"/>
              </a:rPr>
              <a:t>相关运算</a:t>
            </a:r>
          </a:p>
        </p:txBody>
      </p:sp>
      <p:sp>
        <p:nvSpPr>
          <p:cNvPr id="382979" name="Rectangle 3"/>
          <p:cNvSpPr>
            <a:spLocks noGrp="1" noChangeArrowheads="1"/>
          </p:cNvSpPr>
          <p:nvPr>
            <p:ph idx="1"/>
          </p:nvPr>
        </p:nvSpPr>
        <p:spPr>
          <a:xfrm>
            <a:off x="755650" y="1196975"/>
            <a:ext cx="7772400" cy="4895850"/>
          </a:xfrm>
        </p:spPr>
        <p:txBody>
          <a:bodyPr/>
          <a:lstStyle/>
          <a:p>
            <a:pPr>
              <a:lnSpc>
                <a:spcPct val="90000"/>
              </a:lnSpc>
            </a:pPr>
            <a:r>
              <a:rPr lang="zh-CN" altLang="en-US"/>
              <a:t>互相关是函数间相似性的量度</a:t>
            </a:r>
          </a:p>
          <a:p>
            <a:pPr>
              <a:buFontTx/>
              <a:buNone/>
            </a:pPr>
            <a:r>
              <a:rPr lang="zh-CN" altLang="en-US"/>
              <a:t>　　两个完全不同的、毫无关系的函数</a:t>
            </a:r>
          </a:p>
          <a:p>
            <a:pPr>
              <a:lnSpc>
                <a:spcPct val="80000"/>
              </a:lnSpc>
              <a:spcBef>
                <a:spcPct val="0"/>
              </a:spcBef>
              <a:buFontTx/>
              <a:buNone/>
            </a:pPr>
            <a:r>
              <a:rPr lang="zh-CN" altLang="en-US" sz="3600">
                <a:solidFill>
                  <a:srgbClr val="FF0000"/>
                </a:solidFill>
                <a:ea typeface="隶书" pitchFamily="49" charset="-122"/>
              </a:rPr>
              <a:t>　互相关的值是零</a:t>
            </a:r>
          </a:p>
          <a:p>
            <a:pPr>
              <a:lnSpc>
                <a:spcPct val="90000"/>
              </a:lnSpc>
              <a:buFontTx/>
              <a:buNone/>
            </a:pPr>
            <a:r>
              <a:rPr lang="zh-CN" altLang="en-US"/>
              <a:t>　　两个函数在某一部位上存在相似性</a:t>
            </a:r>
          </a:p>
          <a:p>
            <a:pPr>
              <a:lnSpc>
                <a:spcPct val="85000"/>
              </a:lnSpc>
              <a:spcBef>
                <a:spcPct val="0"/>
              </a:spcBef>
              <a:buFontTx/>
              <a:buNone/>
            </a:pPr>
            <a:r>
              <a:rPr lang="zh-CN" altLang="en-US">
                <a:solidFill>
                  <a:srgbClr val="FF0000"/>
                </a:solidFill>
                <a:ea typeface="隶书" pitchFamily="49" charset="-122"/>
              </a:rPr>
              <a:t>　</a:t>
            </a:r>
            <a:r>
              <a:rPr lang="zh-CN" altLang="en-US" sz="3600">
                <a:solidFill>
                  <a:srgbClr val="FF0000"/>
                </a:solidFill>
                <a:ea typeface="隶书" pitchFamily="49" charset="-122"/>
              </a:rPr>
              <a:t>存在非零的互相关值在相应的位置</a:t>
            </a:r>
          </a:p>
          <a:p>
            <a:pPr>
              <a:lnSpc>
                <a:spcPct val="90000"/>
              </a:lnSpc>
            </a:pPr>
            <a:endParaRPr lang="zh-CN" altLang="en-US"/>
          </a:p>
          <a:p>
            <a:pPr>
              <a:lnSpc>
                <a:spcPct val="90000"/>
              </a:lnSpc>
            </a:pPr>
            <a:r>
              <a:rPr lang="zh-CN" altLang="en-US"/>
              <a:t>自相关是函数自身相似性的量度</a:t>
            </a:r>
          </a:p>
          <a:p>
            <a:pPr>
              <a:lnSpc>
                <a:spcPct val="90000"/>
              </a:lnSpc>
              <a:buFontTx/>
              <a:buNone/>
            </a:pPr>
            <a:r>
              <a:rPr lang="zh-CN" altLang="en-US"/>
              <a:t>　　零点的自相关值最大</a:t>
            </a:r>
          </a:p>
          <a:p>
            <a:pPr>
              <a:lnSpc>
                <a:spcPct val="90000"/>
              </a:lnSpc>
              <a:buFontTx/>
              <a:buNone/>
            </a:pPr>
            <a:r>
              <a:rPr lang="zh-CN" altLang="en-US"/>
              <a:t>　　函数自身的复制性决定自相关值</a:t>
            </a:r>
          </a:p>
        </p:txBody>
      </p:sp>
      <p:sp>
        <p:nvSpPr>
          <p:cNvPr id="5" name="页脚占位符 3"/>
          <p:cNvSpPr>
            <a:spLocks noGrp="1"/>
          </p:cNvSpPr>
          <p:nvPr>
            <p:ph type="ftr" sz="quarter" idx="11"/>
          </p:nvPr>
        </p:nvSpPr>
        <p:spPr/>
        <p:txBody>
          <a:bodyPr/>
          <a:lstStyle/>
          <a:p>
            <a:fld id="{701E458E-F4EF-468A-B282-201DB792A037}" type="slidenum">
              <a:rPr lang="en-US" altLang="zh-CN"/>
              <a:pPr/>
              <a:t>23</a:t>
            </a:fld>
            <a:r>
              <a:rPr lang="en-US" altLang="zh-CN"/>
              <a:t>/57</a:t>
            </a:r>
          </a:p>
        </p:txBody>
      </p:sp>
      <p:sp>
        <p:nvSpPr>
          <p:cNvPr id="382981" name="Text Box 5"/>
          <p:cNvSpPr txBox="1">
            <a:spLocks noChangeArrowheads="1"/>
          </p:cNvSpPr>
          <p:nvPr/>
        </p:nvSpPr>
        <p:spPr bwMode="auto">
          <a:xfrm>
            <a:off x="755650" y="4868863"/>
            <a:ext cx="7561263" cy="1190625"/>
          </a:xfrm>
          <a:prstGeom prst="rect">
            <a:avLst/>
          </a:prstGeom>
          <a:solidFill>
            <a:srgbClr val="FDFFA3"/>
          </a:solidFill>
          <a:ln w="9525">
            <a:noFill/>
            <a:miter lim="800000"/>
            <a:headEnd type="none" w="sm" len="sm"/>
            <a:tailEnd type="none" w="sm" len="sm"/>
          </a:ln>
          <a:effectLst/>
        </p:spPr>
        <p:txBody>
          <a:bodyPr>
            <a:spAutoFit/>
          </a:bodyPr>
          <a:lstStyle/>
          <a:p>
            <a:pPr>
              <a:spcBef>
                <a:spcPct val="50000"/>
              </a:spcBef>
            </a:pPr>
            <a:r>
              <a:rPr lang="zh-CN" altLang="en-US" sz="3600">
                <a:ea typeface="华文隶书" pitchFamily="2" charset="-122"/>
              </a:rPr>
              <a:t>问题：为什么卷积和相关的运算差别并不大，但物理意义却差这么多？</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82979">
                                            <p:txEl>
                                              <p:pRg st="1" end="1"/>
                                            </p:txEl>
                                          </p:spTgt>
                                        </p:tgtEl>
                                        <p:attrNameLst>
                                          <p:attrName>style.visibility</p:attrName>
                                        </p:attrNameLst>
                                      </p:cBhvr>
                                      <p:to>
                                        <p:strVal val="visible"/>
                                      </p:to>
                                    </p:set>
                                    <p:anim calcmode="lin" valueType="num">
                                      <p:cBhvr additive="base">
                                        <p:cTn id="7" dur="1000" fill="hold"/>
                                        <p:tgtEl>
                                          <p:spTgt spid="382979">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829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82979">
                                            <p:txEl>
                                              <p:pRg st="2" end="2"/>
                                            </p:txEl>
                                          </p:spTgt>
                                        </p:tgtEl>
                                        <p:attrNameLst>
                                          <p:attrName>style.visibility</p:attrName>
                                        </p:attrNameLst>
                                      </p:cBhvr>
                                      <p:to>
                                        <p:strVal val="visible"/>
                                      </p:to>
                                    </p:set>
                                    <p:anim calcmode="lin" valueType="num">
                                      <p:cBhvr additive="base">
                                        <p:cTn id="13" dur="500" fill="hold"/>
                                        <p:tgtEl>
                                          <p:spTgt spid="382979">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829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2979">
                                            <p:txEl>
                                              <p:pRg st="3" end="3"/>
                                            </p:txEl>
                                          </p:spTgt>
                                        </p:tgtEl>
                                        <p:attrNameLst>
                                          <p:attrName>style.visibility</p:attrName>
                                        </p:attrNameLst>
                                      </p:cBhvr>
                                      <p:to>
                                        <p:strVal val="visible"/>
                                      </p:to>
                                    </p:set>
                                    <p:anim calcmode="lin" valueType="num">
                                      <p:cBhvr additive="base">
                                        <p:cTn id="19" dur="2000" fill="hold"/>
                                        <p:tgtEl>
                                          <p:spTgt spid="382979">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829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82979">
                                            <p:txEl>
                                              <p:pRg st="4" end="4"/>
                                            </p:txEl>
                                          </p:spTgt>
                                        </p:tgtEl>
                                        <p:attrNameLst>
                                          <p:attrName>style.visibility</p:attrName>
                                        </p:attrNameLst>
                                      </p:cBhvr>
                                      <p:to>
                                        <p:strVal val="visible"/>
                                      </p:to>
                                    </p:set>
                                    <p:anim calcmode="lin" valueType="num">
                                      <p:cBhvr additive="base">
                                        <p:cTn id="25" dur="2000" fill="hold"/>
                                        <p:tgtEl>
                                          <p:spTgt spid="382979">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829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82979">
                                            <p:txEl>
                                              <p:pRg st="6" end="6"/>
                                            </p:txEl>
                                          </p:spTgt>
                                        </p:tgtEl>
                                        <p:attrNameLst>
                                          <p:attrName>style.visibility</p:attrName>
                                        </p:attrNameLst>
                                      </p:cBhvr>
                                      <p:to>
                                        <p:strVal val="visible"/>
                                      </p:to>
                                    </p:set>
                                    <p:animEffect transition="in" filter="wipe(down)">
                                      <p:cBhvr>
                                        <p:cTn id="31" dur="2000"/>
                                        <p:tgtEl>
                                          <p:spTgt spid="382979">
                                            <p:txEl>
                                              <p:pRg st="6" end="6"/>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382979">
                                            <p:txEl>
                                              <p:pRg st="7" end="7"/>
                                            </p:txEl>
                                          </p:spTgt>
                                        </p:tgtEl>
                                        <p:attrNameLst>
                                          <p:attrName>style.visibility</p:attrName>
                                        </p:attrNameLst>
                                      </p:cBhvr>
                                      <p:to>
                                        <p:strVal val="visible"/>
                                      </p:to>
                                    </p:set>
                                    <p:animEffect transition="in" filter="wipe(down)">
                                      <p:cBhvr>
                                        <p:cTn id="34" dur="2000"/>
                                        <p:tgtEl>
                                          <p:spTgt spid="382979">
                                            <p:txEl>
                                              <p:pRg st="7" end="7"/>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382979">
                                            <p:txEl>
                                              <p:pRg st="8" end="8"/>
                                            </p:txEl>
                                          </p:spTgt>
                                        </p:tgtEl>
                                        <p:attrNameLst>
                                          <p:attrName>style.visibility</p:attrName>
                                        </p:attrNameLst>
                                      </p:cBhvr>
                                      <p:to>
                                        <p:strVal val="visible"/>
                                      </p:to>
                                    </p:set>
                                    <p:animEffect transition="in" filter="wipe(down)">
                                      <p:cBhvr>
                                        <p:cTn id="37" dur="2000"/>
                                        <p:tgtEl>
                                          <p:spTgt spid="382979">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382981"/>
                                        </p:tgtEl>
                                        <p:attrNameLst>
                                          <p:attrName>style.visibility</p:attrName>
                                        </p:attrNameLst>
                                      </p:cBhvr>
                                      <p:to>
                                        <p:strVal val="visible"/>
                                      </p:to>
                                    </p:set>
                                    <p:animEffect transition="in" filter="wipe(down)">
                                      <p:cBhvr>
                                        <p:cTn id="42" dur="580">
                                          <p:stCondLst>
                                            <p:cond delay="0"/>
                                          </p:stCondLst>
                                        </p:cTn>
                                        <p:tgtEl>
                                          <p:spTgt spid="382981"/>
                                        </p:tgtEl>
                                      </p:cBhvr>
                                    </p:animEffect>
                                    <p:anim calcmode="lin" valueType="num">
                                      <p:cBhvr>
                                        <p:cTn id="43" dur="1822" tmFilter="0,0; 0.14,0.36; 0.43,0.73; 0.71,0.91; 1.0,1.0">
                                          <p:stCondLst>
                                            <p:cond delay="0"/>
                                          </p:stCondLst>
                                        </p:cTn>
                                        <p:tgtEl>
                                          <p:spTgt spid="382981"/>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382981"/>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382981"/>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382981"/>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382981"/>
                                        </p:tgtEl>
                                        <p:attrNameLst>
                                          <p:attrName>ppt_y</p:attrName>
                                        </p:attrNameLst>
                                      </p:cBhvr>
                                      <p:tavLst>
                                        <p:tav tm="0" fmla="#ppt_y-sin(pi*$)/81">
                                          <p:val>
                                            <p:fltVal val="0"/>
                                          </p:val>
                                        </p:tav>
                                        <p:tav tm="100000">
                                          <p:val>
                                            <p:fltVal val="1"/>
                                          </p:val>
                                        </p:tav>
                                      </p:tavLst>
                                    </p:anim>
                                    <p:animScale>
                                      <p:cBhvr>
                                        <p:cTn id="48" dur="26">
                                          <p:stCondLst>
                                            <p:cond delay="650"/>
                                          </p:stCondLst>
                                        </p:cTn>
                                        <p:tgtEl>
                                          <p:spTgt spid="382981"/>
                                        </p:tgtEl>
                                      </p:cBhvr>
                                      <p:to x="100000" y="60000"/>
                                    </p:animScale>
                                    <p:animScale>
                                      <p:cBhvr>
                                        <p:cTn id="49" dur="166" decel="50000">
                                          <p:stCondLst>
                                            <p:cond delay="676"/>
                                          </p:stCondLst>
                                        </p:cTn>
                                        <p:tgtEl>
                                          <p:spTgt spid="382981"/>
                                        </p:tgtEl>
                                      </p:cBhvr>
                                      <p:to x="100000" y="100000"/>
                                    </p:animScale>
                                    <p:animScale>
                                      <p:cBhvr>
                                        <p:cTn id="50" dur="26">
                                          <p:stCondLst>
                                            <p:cond delay="1312"/>
                                          </p:stCondLst>
                                        </p:cTn>
                                        <p:tgtEl>
                                          <p:spTgt spid="382981"/>
                                        </p:tgtEl>
                                      </p:cBhvr>
                                      <p:to x="100000" y="80000"/>
                                    </p:animScale>
                                    <p:animScale>
                                      <p:cBhvr>
                                        <p:cTn id="51" dur="166" decel="50000">
                                          <p:stCondLst>
                                            <p:cond delay="1338"/>
                                          </p:stCondLst>
                                        </p:cTn>
                                        <p:tgtEl>
                                          <p:spTgt spid="382981"/>
                                        </p:tgtEl>
                                      </p:cBhvr>
                                      <p:to x="100000" y="100000"/>
                                    </p:animScale>
                                    <p:animScale>
                                      <p:cBhvr>
                                        <p:cTn id="52" dur="26">
                                          <p:stCondLst>
                                            <p:cond delay="1642"/>
                                          </p:stCondLst>
                                        </p:cTn>
                                        <p:tgtEl>
                                          <p:spTgt spid="382981"/>
                                        </p:tgtEl>
                                      </p:cBhvr>
                                      <p:to x="100000" y="90000"/>
                                    </p:animScale>
                                    <p:animScale>
                                      <p:cBhvr>
                                        <p:cTn id="53" dur="166" decel="50000">
                                          <p:stCondLst>
                                            <p:cond delay="1668"/>
                                          </p:stCondLst>
                                        </p:cTn>
                                        <p:tgtEl>
                                          <p:spTgt spid="382981"/>
                                        </p:tgtEl>
                                      </p:cBhvr>
                                      <p:to x="100000" y="100000"/>
                                    </p:animScale>
                                    <p:animScale>
                                      <p:cBhvr>
                                        <p:cTn id="54" dur="26">
                                          <p:stCondLst>
                                            <p:cond delay="1808"/>
                                          </p:stCondLst>
                                        </p:cTn>
                                        <p:tgtEl>
                                          <p:spTgt spid="382981"/>
                                        </p:tgtEl>
                                      </p:cBhvr>
                                      <p:to x="100000" y="95000"/>
                                    </p:animScale>
                                    <p:animScale>
                                      <p:cBhvr>
                                        <p:cTn id="55" dur="166" decel="50000">
                                          <p:stCondLst>
                                            <p:cond delay="1834"/>
                                          </p:stCondLst>
                                        </p:cTn>
                                        <p:tgtEl>
                                          <p:spTgt spid="38298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Comparison_convolution_correlation.svg.png"/>
          <p:cNvPicPr>
            <a:picLocks noChangeAspect="1" noChangeArrowheads="1"/>
          </p:cNvPicPr>
          <p:nvPr/>
        </p:nvPicPr>
        <p:blipFill>
          <a:blip r:embed="rId2" cstate="print"/>
          <a:srcRect/>
          <a:stretch>
            <a:fillRect/>
          </a:stretch>
        </p:blipFill>
        <p:spPr bwMode="auto">
          <a:xfrm>
            <a:off x="857224" y="1643050"/>
            <a:ext cx="7429552" cy="371477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1538" y="1643050"/>
            <a:ext cx="6786610" cy="3785652"/>
          </a:xfrm>
          <a:prstGeom prst="rect">
            <a:avLst/>
          </a:prstGeom>
        </p:spPr>
        <p:txBody>
          <a:bodyPr wrap="square">
            <a:spAutoFit/>
          </a:bodyPr>
          <a:lstStyle/>
          <a:p>
            <a:pPr marL="457200" indent="-457200">
              <a:buFont typeface="+mj-lt"/>
              <a:buAutoNum type="arabicPeriod"/>
            </a:pPr>
            <a:r>
              <a:rPr lang="zh-CN" altLang="en-US" sz="2400" dirty="0" smtClean="0">
                <a:latin typeface="+mn-ea"/>
                <a:hlinkClick r:id="rId2"/>
              </a:rPr>
              <a:t>统计学</a:t>
            </a:r>
            <a:r>
              <a:rPr lang="zh-CN" altLang="en-US" sz="2400" dirty="0" smtClean="0">
                <a:latin typeface="+mn-ea"/>
              </a:rPr>
              <a:t>中，加权的</a:t>
            </a:r>
            <a:r>
              <a:rPr lang="zh-CN" altLang="en-US" sz="2400" dirty="0" smtClean="0">
                <a:latin typeface="+mn-ea"/>
                <a:hlinkClick r:id="rId3"/>
              </a:rPr>
              <a:t>滑动平均</a:t>
            </a:r>
            <a:r>
              <a:rPr lang="zh-CN" altLang="en-US" sz="2400" dirty="0" smtClean="0">
                <a:latin typeface="+mn-ea"/>
              </a:rPr>
              <a:t>是一种卷积。 </a:t>
            </a:r>
            <a:endParaRPr lang="en-US" altLang="zh-CN" sz="2400" dirty="0" smtClean="0">
              <a:latin typeface="+mn-ea"/>
            </a:endParaRPr>
          </a:p>
          <a:p>
            <a:pPr marL="457200" indent="-457200">
              <a:buFont typeface="+mj-lt"/>
              <a:buAutoNum type="arabicPeriod"/>
            </a:pPr>
            <a:r>
              <a:rPr lang="zh-CN" altLang="en-US" sz="2400" dirty="0" smtClean="0">
                <a:latin typeface="+mn-ea"/>
                <a:hlinkClick r:id="rId4"/>
              </a:rPr>
              <a:t>概率论</a:t>
            </a:r>
            <a:r>
              <a:rPr lang="zh-CN" altLang="en-US" sz="2400" dirty="0" smtClean="0">
                <a:latin typeface="+mn-ea"/>
              </a:rPr>
              <a:t>中，两个统计独立变量</a:t>
            </a:r>
            <a:r>
              <a:rPr lang="en-US" altLang="zh-CN" sz="2400" dirty="0" smtClean="0">
                <a:latin typeface="+mn-ea"/>
              </a:rPr>
              <a:t>X</a:t>
            </a:r>
            <a:r>
              <a:rPr lang="zh-CN" altLang="en-US" sz="2400" dirty="0" smtClean="0">
                <a:latin typeface="+mn-ea"/>
              </a:rPr>
              <a:t>与</a:t>
            </a:r>
            <a:r>
              <a:rPr lang="en-US" altLang="zh-CN" sz="2400" dirty="0" smtClean="0">
                <a:latin typeface="+mn-ea"/>
              </a:rPr>
              <a:t>Y</a:t>
            </a:r>
            <a:r>
              <a:rPr lang="zh-CN" altLang="en-US" sz="2400" dirty="0" smtClean="0">
                <a:latin typeface="+mn-ea"/>
              </a:rPr>
              <a:t>的和的</a:t>
            </a:r>
            <a:r>
              <a:rPr lang="zh-CN" altLang="en-US" sz="2400" dirty="0" smtClean="0">
                <a:latin typeface="+mn-ea"/>
                <a:hlinkClick r:id="rId5"/>
              </a:rPr>
              <a:t>概率密度函数</a:t>
            </a:r>
            <a:r>
              <a:rPr lang="zh-CN" altLang="en-US" sz="2400" dirty="0" smtClean="0">
                <a:latin typeface="+mn-ea"/>
              </a:rPr>
              <a:t>是</a:t>
            </a:r>
            <a:r>
              <a:rPr lang="en-US" altLang="zh-CN" sz="2400" dirty="0" smtClean="0">
                <a:latin typeface="+mn-ea"/>
              </a:rPr>
              <a:t>X</a:t>
            </a:r>
            <a:r>
              <a:rPr lang="zh-CN" altLang="en-US" sz="2400" dirty="0" smtClean="0">
                <a:latin typeface="+mn-ea"/>
              </a:rPr>
              <a:t>与</a:t>
            </a:r>
            <a:r>
              <a:rPr lang="en-US" altLang="zh-CN" sz="2400" dirty="0" smtClean="0">
                <a:latin typeface="+mn-ea"/>
              </a:rPr>
              <a:t>Y</a:t>
            </a:r>
            <a:r>
              <a:rPr lang="zh-CN" altLang="en-US" sz="2400" dirty="0" smtClean="0">
                <a:latin typeface="+mn-ea"/>
              </a:rPr>
              <a:t>的概率密度函数的卷积。</a:t>
            </a:r>
            <a:endParaRPr lang="en-US" altLang="zh-CN" sz="2400" dirty="0" smtClean="0">
              <a:latin typeface="+mn-ea"/>
            </a:endParaRPr>
          </a:p>
          <a:p>
            <a:pPr marL="457200" indent="-457200">
              <a:buFont typeface="+mj-lt"/>
              <a:buAutoNum type="arabicPeriod"/>
            </a:pPr>
            <a:r>
              <a:rPr lang="zh-CN" altLang="en-US" sz="2400" dirty="0" smtClean="0">
                <a:latin typeface="+mn-ea"/>
              </a:rPr>
              <a:t> </a:t>
            </a:r>
            <a:r>
              <a:rPr lang="zh-CN" altLang="en-US" sz="2400" dirty="0" smtClean="0">
                <a:latin typeface="+mn-ea"/>
                <a:hlinkClick r:id="rId6"/>
              </a:rPr>
              <a:t>声学</a:t>
            </a:r>
            <a:r>
              <a:rPr lang="zh-CN" altLang="en-US" sz="2400" dirty="0" smtClean="0">
                <a:latin typeface="+mn-ea"/>
              </a:rPr>
              <a:t>中，</a:t>
            </a:r>
            <a:r>
              <a:rPr lang="zh-CN" altLang="en-US" sz="2400" dirty="0" smtClean="0">
                <a:latin typeface="+mn-ea"/>
                <a:hlinkClick r:id="rId7"/>
              </a:rPr>
              <a:t>回声</a:t>
            </a:r>
            <a:r>
              <a:rPr lang="zh-CN" altLang="en-US" sz="2400" dirty="0" smtClean="0">
                <a:latin typeface="+mn-ea"/>
              </a:rPr>
              <a:t>可以用</a:t>
            </a:r>
            <a:r>
              <a:rPr lang="zh-CN" altLang="en-US" sz="2400" dirty="0" smtClean="0">
                <a:latin typeface="+mn-ea"/>
                <a:hlinkClick r:id="rId8"/>
              </a:rPr>
              <a:t>源声</a:t>
            </a:r>
            <a:r>
              <a:rPr lang="zh-CN" altLang="en-US" sz="2400" dirty="0" smtClean="0">
                <a:latin typeface="+mn-ea"/>
              </a:rPr>
              <a:t>与一个反映各种</a:t>
            </a:r>
            <a:r>
              <a:rPr lang="zh-CN" altLang="en-US" sz="2400" dirty="0" smtClean="0">
                <a:latin typeface="+mn-ea"/>
                <a:hlinkClick r:id="rId9"/>
              </a:rPr>
              <a:t>反射效应</a:t>
            </a:r>
            <a:r>
              <a:rPr lang="zh-CN" altLang="en-US" sz="2400" dirty="0" smtClean="0">
                <a:latin typeface="+mn-ea"/>
              </a:rPr>
              <a:t>的函数的卷积表示。 </a:t>
            </a:r>
            <a:endParaRPr lang="en-US" altLang="zh-CN" sz="2400" dirty="0" smtClean="0">
              <a:latin typeface="+mn-ea"/>
            </a:endParaRPr>
          </a:p>
          <a:p>
            <a:pPr marL="457200" indent="-457200">
              <a:buFont typeface="+mj-lt"/>
              <a:buAutoNum type="arabicPeriod"/>
            </a:pPr>
            <a:r>
              <a:rPr lang="zh-CN" altLang="en-US" sz="2400" dirty="0" smtClean="0">
                <a:latin typeface="+mn-ea"/>
                <a:hlinkClick r:id="rId10"/>
              </a:rPr>
              <a:t>电子工程</a:t>
            </a:r>
            <a:r>
              <a:rPr lang="zh-CN" altLang="en-US" sz="2400" dirty="0" smtClean="0">
                <a:latin typeface="+mn-ea"/>
              </a:rPr>
              <a:t>与</a:t>
            </a:r>
            <a:r>
              <a:rPr lang="zh-CN" altLang="en-US" sz="2400" dirty="0" smtClean="0">
                <a:latin typeface="+mn-ea"/>
                <a:hlinkClick r:id="rId11"/>
              </a:rPr>
              <a:t>信号处理</a:t>
            </a:r>
            <a:r>
              <a:rPr lang="zh-CN" altLang="en-US" sz="2400" dirty="0" smtClean="0">
                <a:latin typeface="+mn-ea"/>
              </a:rPr>
              <a:t>中，任一个</a:t>
            </a:r>
            <a:r>
              <a:rPr lang="zh-CN" altLang="en-US" sz="2400" dirty="0" smtClean="0">
                <a:latin typeface="+mn-ea"/>
                <a:hlinkClick r:id="rId12"/>
              </a:rPr>
              <a:t>线性系统</a:t>
            </a:r>
            <a:r>
              <a:rPr lang="zh-CN" altLang="en-US" sz="2400" dirty="0" smtClean="0">
                <a:latin typeface="+mn-ea"/>
              </a:rPr>
              <a:t>的输出都可以通过将输入信号与系统函数（系统的</a:t>
            </a:r>
            <a:r>
              <a:rPr lang="zh-CN" altLang="en-US" sz="2400" dirty="0" smtClean="0">
                <a:latin typeface="+mn-ea"/>
                <a:hlinkClick r:id="rId13"/>
              </a:rPr>
              <a:t>冲激响应</a:t>
            </a:r>
            <a:r>
              <a:rPr lang="zh-CN" altLang="en-US" sz="2400" dirty="0" smtClean="0">
                <a:latin typeface="+mn-ea"/>
              </a:rPr>
              <a:t>）做卷积获得。 </a:t>
            </a:r>
            <a:endParaRPr lang="en-US" altLang="zh-CN" sz="2400" dirty="0" smtClean="0">
              <a:latin typeface="+mn-ea"/>
            </a:endParaRPr>
          </a:p>
          <a:p>
            <a:pPr marL="457200" indent="-457200">
              <a:buFont typeface="+mj-lt"/>
              <a:buAutoNum type="arabicPeriod"/>
            </a:pPr>
            <a:r>
              <a:rPr lang="zh-CN" altLang="en-US" sz="2400" dirty="0" smtClean="0">
                <a:latin typeface="+mn-ea"/>
                <a:hlinkClick r:id="rId14"/>
              </a:rPr>
              <a:t>物理学</a:t>
            </a:r>
            <a:r>
              <a:rPr lang="zh-CN" altLang="en-US" sz="2400" dirty="0" smtClean="0">
                <a:latin typeface="+mn-ea"/>
              </a:rPr>
              <a:t>中，任何一个线性系统（符合</a:t>
            </a:r>
            <a:r>
              <a:rPr lang="zh-CN" altLang="en-US" sz="2400" dirty="0" smtClean="0">
                <a:latin typeface="+mn-ea"/>
                <a:hlinkClick r:id="rId15"/>
              </a:rPr>
              <a:t>叠加原理</a:t>
            </a:r>
            <a:r>
              <a:rPr lang="zh-CN" altLang="en-US" sz="2400" dirty="0" smtClean="0">
                <a:latin typeface="+mn-ea"/>
              </a:rPr>
              <a:t>）都存在卷积。</a:t>
            </a:r>
            <a:endParaRPr lang="zh-CN" altLang="en-US" sz="2400" dirty="0">
              <a:latin typeface="+mn-ea"/>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1"/>
          <p:cNvSpPr>
            <a:spLocks noGrp="1"/>
          </p:cNvSpPr>
          <p:nvPr>
            <p:ph type="sldNum" sz="quarter" idx="4294967295"/>
          </p:nvPr>
        </p:nvSpPr>
        <p:spPr>
          <a:xfrm>
            <a:off x="6715140" y="6286520"/>
            <a:ext cx="2133600" cy="365125"/>
          </a:xfrm>
          <a:prstGeom prst="rect">
            <a:avLst/>
          </a:prstGeom>
        </p:spPr>
        <p:txBody>
          <a:bodyPr/>
          <a:lstStyle/>
          <a:p>
            <a:fld id="{C330390F-7591-42D0-8BDD-5402CA4F4D75}" type="slidenum">
              <a:rPr lang="ja-JP" altLang="en-US"/>
              <a:pPr/>
              <a:t>26</a:t>
            </a:fld>
            <a:r>
              <a:rPr lang="en-US" altLang="zh-CN"/>
              <a:t>/114</a:t>
            </a:r>
            <a:endParaRPr lang="en-US" altLang="ja-JP"/>
          </a:p>
        </p:txBody>
      </p:sp>
      <p:sp>
        <p:nvSpPr>
          <p:cNvPr id="405506" name="Rectangle 2"/>
          <p:cNvSpPr>
            <a:spLocks noChangeArrowheads="1"/>
          </p:cNvSpPr>
          <p:nvPr/>
        </p:nvSpPr>
        <p:spPr bwMode="auto">
          <a:xfrm>
            <a:off x="304800" y="846138"/>
            <a:ext cx="8458200" cy="1143000"/>
          </a:xfrm>
          <a:prstGeom prst="rect">
            <a:avLst/>
          </a:prstGeom>
          <a:noFill/>
          <a:ln w="9525">
            <a:noFill/>
            <a:miter lim="800000"/>
            <a:headEnd/>
            <a:tailEnd/>
          </a:ln>
        </p:spPr>
        <p:txBody>
          <a:bodyPr anchor="ctr"/>
          <a:lstStyle/>
          <a:p>
            <a:r>
              <a:rPr kumimoji="0" lang="zh-CN" altLang="en-US" sz="4000">
                <a:solidFill>
                  <a:schemeClr val="tx2"/>
                </a:solidFill>
                <a:latin typeface="Arial" charset="0"/>
                <a:ea typeface="华文行楷" pitchFamily="2" charset="-122"/>
              </a:rPr>
              <a:t>傅里叶的两个最主要的贡献</a:t>
            </a:r>
            <a:r>
              <a:rPr kumimoji="0" lang="en-US" altLang="zh-CN" sz="4000">
                <a:solidFill>
                  <a:schemeClr val="tx2"/>
                </a:solidFill>
                <a:latin typeface="Arial" charset="0"/>
                <a:ea typeface="华文行楷" pitchFamily="2" charset="-122"/>
              </a:rPr>
              <a:t>——</a:t>
            </a:r>
            <a:endParaRPr kumimoji="0" lang="en-US" altLang="zh-CN" sz="3200">
              <a:solidFill>
                <a:schemeClr val="bg2"/>
              </a:solidFill>
              <a:latin typeface="Arial" charset="0"/>
              <a:ea typeface="华文行楷" pitchFamily="2" charset="-122"/>
            </a:endParaRPr>
          </a:p>
        </p:txBody>
      </p:sp>
      <p:sp>
        <p:nvSpPr>
          <p:cNvPr id="405507" name="Rectangle 3"/>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Clr>
                <a:schemeClr val="accent2"/>
              </a:buClr>
              <a:buSzPct val="80000"/>
              <a:buFont typeface="Wingdings" pitchFamily="2" charset="2"/>
              <a:buChar char="l"/>
            </a:pPr>
            <a:r>
              <a:rPr kumimoji="0" lang="en-US" altLang="zh-CN" sz="3200" dirty="0">
                <a:solidFill>
                  <a:schemeClr val="tx2"/>
                </a:solidFill>
                <a:latin typeface="Arial" charset="0"/>
                <a:ea typeface="华文行楷" pitchFamily="2" charset="-122"/>
              </a:rPr>
              <a:t>“</a:t>
            </a:r>
            <a:r>
              <a:rPr kumimoji="0" lang="zh-CN" altLang="en-US" sz="3200" dirty="0">
                <a:solidFill>
                  <a:schemeClr val="tx2"/>
                </a:solidFill>
                <a:latin typeface="Arial" charset="0"/>
                <a:ea typeface="华文行楷" pitchFamily="2" charset="-122"/>
              </a:rPr>
              <a:t>周期信号都可表示为成谐波关系的正弦信号的加权和”</a:t>
            </a:r>
          </a:p>
          <a:p>
            <a:pPr marL="342900" indent="-342900">
              <a:spcBef>
                <a:spcPct val="20000"/>
              </a:spcBef>
              <a:buClr>
                <a:schemeClr val="accent2"/>
              </a:buClr>
              <a:buSzPct val="80000"/>
              <a:buFont typeface="Wingdings" pitchFamily="2" charset="2"/>
              <a:buNone/>
            </a:pPr>
            <a:r>
              <a:rPr kumimoji="0" lang="zh-CN" altLang="en-US" sz="3200" dirty="0">
                <a:solidFill>
                  <a:schemeClr val="tx2"/>
                </a:solidFill>
                <a:latin typeface="Arial" charset="0"/>
                <a:ea typeface="华文行楷" pitchFamily="2" charset="-122"/>
              </a:rPr>
              <a:t>	</a:t>
            </a:r>
            <a:r>
              <a:rPr kumimoji="0" lang="en-US" altLang="zh-CN" sz="3200" dirty="0">
                <a:solidFill>
                  <a:schemeClr val="tx2"/>
                </a:solidFill>
                <a:latin typeface="Arial" charset="0"/>
                <a:ea typeface="华文行楷" pitchFamily="2" charset="-122"/>
              </a:rPr>
              <a:t>——</a:t>
            </a:r>
            <a:r>
              <a:rPr kumimoji="0" lang="zh-CN" altLang="en-US" sz="3200" dirty="0">
                <a:solidFill>
                  <a:schemeClr val="tx2"/>
                </a:solidFill>
                <a:latin typeface="Arial" charset="0"/>
                <a:ea typeface="华文行楷" pitchFamily="2" charset="-122"/>
              </a:rPr>
              <a:t>傅里叶的第一个主要论点</a:t>
            </a:r>
            <a:endParaRPr kumimoji="0" lang="zh-CN" altLang="en-US" sz="3200" dirty="0">
              <a:solidFill>
                <a:schemeClr val="bg2"/>
              </a:solidFill>
              <a:latin typeface="Arial" charset="0"/>
              <a:ea typeface="华文行楷" pitchFamily="2" charset="-122"/>
            </a:endParaRPr>
          </a:p>
          <a:p>
            <a:pPr marL="342900" indent="-342900">
              <a:spcBef>
                <a:spcPct val="20000"/>
              </a:spcBef>
              <a:buClr>
                <a:schemeClr val="accent2"/>
              </a:buClr>
              <a:buSzPct val="80000"/>
              <a:buFont typeface="Wingdings" pitchFamily="2" charset="2"/>
              <a:buChar char="l"/>
            </a:pPr>
            <a:r>
              <a:rPr kumimoji="0" lang="zh-CN" altLang="en-US" sz="3200" dirty="0">
                <a:solidFill>
                  <a:schemeClr val="tx2"/>
                </a:solidFill>
                <a:latin typeface="Arial" charset="0"/>
                <a:ea typeface="华文行楷" pitchFamily="2" charset="-122"/>
              </a:rPr>
              <a:t>“非周期信号都可表示为正弦信号的加权积分”</a:t>
            </a:r>
            <a:br>
              <a:rPr kumimoji="0" lang="zh-CN" altLang="en-US" sz="3200" dirty="0">
                <a:solidFill>
                  <a:schemeClr val="tx2"/>
                </a:solidFill>
                <a:latin typeface="Arial" charset="0"/>
                <a:ea typeface="华文行楷" pitchFamily="2" charset="-122"/>
              </a:rPr>
            </a:br>
            <a:r>
              <a:rPr kumimoji="0" lang="en-US" altLang="zh-CN" sz="3200" dirty="0">
                <a:solidFill>
                  <a:schemeClr val="tx2"/>
                </a:solidFill>
                <a:latin typeface="Arial" charset="0"/>
                <a:ea typeface="华文行楷" pitchFamily="2" charset="-122"/>
              </a:rPr>
              <a:t>——</a:t>
            </a:r>
            <a:r>
              <a:rPr kumimoji="0" lang="zh-CN" altLang="en-US" sz="3200" dirty="0">
                <a:solidFill>
                  <a:schemeClr val="tx2"/>
                </a:solidFill>
                <a:latin typeface="Arial" charset="0"/>
                <a:ea typeface="华文行楷" pitchFamily="2" charset="-122"/>
              </a:rPr>
              <a:t>傅里叶的第二个主要论点</a:t>
            </a:r>
          </a:p>
        </p:txBody>
      </p:sp>
      <p:sp>
        <p:nvSpPr>
          <p:cNvPr id="405508" name="Rectangle 4"/>
          <p:cNvSpPr>
            <a:spLocks noChangeArrowheads="1"/>
          </p:cNvSpPr>
          <p:nvPr/>
        </p:nvSpPr>
        <p:spPr bwMode="auto">
          <a:xfrm>
            <a:off x="2571736" y="214290"/>
            <a:ext cx="4257676" cy="1143000"/>
          </a:xfrm>
          <a:prstGeom prst="rect">
            <a:avLst/>
          </a:prstGeom>
          <a:noFill/>
          <a:ln w="9525">
            <a:noFill/>
            <a:miter lim="800000"/>
            <a:headEnd/>
            <a:tailEnd/>
          </a:ln>
          <a:effectLst/>
        </p:spPr>
        <p:txBody>
          <a:bodyPr/>
          <a:lstStyle/>
          <a:p>
            <a:r>
              <a:rPr kumimoji="0" lang="zh-CN" altLang="en-US" sz="4000" b="1" dirty="0" smtClean="0">
                <a:latin typeface="+mj-ea"/>
                <a:ea typeface="+mj-ea"/>
              </a:rPr>
              <a:t>三傅里叶变换</a:t>
            </a:r>
            <a:endParaRPr kumimoji="0" lang="zh-CN" altLang="en-US" sz="4000" b="1" dirty="0">
              <a:latin typeface="+mj-ea"/>
              <a:ea typeface="+mj-ea"/>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4294967295"/>
          </p:nvPr>
        </p:nvSpPr>
        <p:spPr>
          <a:xfrm>
            <a:off x="6715140" y="6286520"/>
            <a:ext cx="2133600" cy="365125"/>
          </a:xfrm>
          <a:prstGeom prst="rect">
            <a:avLst/>
          </a:prstGeom>
        </p:spPr>
        <p:txBody>
          <a:bodyPr/>
          <a:lstStyle/>
          <a:p>
            <a:fld id="{0D4310DB-B9DD-44C4-B15F-969B74AF392A}" type="slidenum">
              <a:rPr lang="ja-JP" altLang="en-US"/>
              <a:pPr/>
              <a:t>27</a:t>
            </a:fld>
            <a:r>
              <a:rPr lang="en-US" altLang="zh-CN"/>
              <a:t>/114</a:t>
            </a:r>
            <a:endParaRPr lang="en-US" altLang="ja-JP"/>
          </a:p>
        </p:txBody>
      </p:sp>
      <p:sp>
        <p:nvSpPr>
          <p:cNvPr id="411651" name="Rectangle 3"/>
          <p:cNvSpPr>
            <a:spLocks noChangeArrowheads="1"/>
          </p:cNvSpPr>
          <p:nvPr/>
        </p:nvSpPr>
        <p:spPr bwMode="auto">
          <a:xfrm>
            <a:off x="0" y="681038"/>
            <a:ext cx="76200" cy="365125"/>
          </a:xfrm>
          <a:prstGeom prst="rect">
            <a:avLst/>
          </a:prstGeom>
          <a:noFill/>
          <a:ln w="38100">
            <a:noFill/>
            <a:miter lim="800000"/>
            <a:headEnd/>
            <a:tailEnd/>
          </a:ln>
          <a:effectLst/>
        </p:spPr>
        <p:txBody>
          <a:bodyPr wrap="none" lIns="0" tIns="0" rIns="0" bIns="0" anchor="ctr">
            <a:spAutoFit/>
          </a:bodyPr>
          <a:lstStyle/>
          <a:p>
            <a:pPr eaLnBrk="0" hangingPunct="0"/>
            <a:r>
              <a:rPr lang="en-US" altLang="zh-CN" b="1"/>
              <a:t> </a:t>
            </a:r>
          </a:p>
        </p:txBody>
      </p:sp>
      <p:sp>
        <p:nvSpPr>
          <p:cNvPr id="411653" name="Rectangle 5"/>
          <p:cNvSpPr>
            <a:spLocks noChangeArrowheads="1"/>
          </p:cNvSpPr>
          <p:nvPr/>
        </p:nvSpPr>
        <p:spPr bwMode="auto">
          <a:xfrm>
            <a:off x="1116013" y="1543050"/>
            <a:ext cx="7200900" cy="4264025"/>
          </a:xfrm>
          <a:prstGeom prst="rect">
            <a:avLst/>
          </a:prstGeom>
          <a:noFill/>
          <a:ln w="38100">
            <a:noFill/>
            <a:miter lim="800000"/>
            <a:headEnd/>
            <a:tailEnd/>
          </a:ln>
          <a:effectLst/>
        </p:spPr>
        <p:txBody>
          <a:bodyPr lIns="0" tIns="0" rIns="0" bIns="0" anchor="ctr">
            <a:spAutoFit/>
          </a:bodyPr>
          <a:lstStyle/>
          <a:p>
            <a:pPr eaLnBrk="0" hangingPunct="0"/>
            <a:r>
              <a:rPr lang="zh-CN" altLang="en-US" sz="3200" b="1" dirty="0">
                <a:ea typeface="黑体" pitchFamily="2" charset="-122"/>
              </a:rPr>
              <a:t>将函数表示为不同频率函数的线性组合</a:t>
            </a:r>
          </a:p>
          <a:p>
            <a:pPr eaLnBrk="0" hangingPunct="0"/>
            <a:endParaRPr lang="zh-CN" altLang="en-US" b="1" dirty="0"/>
          </a:p>
          <a:p>
            <a:pPr eaLnBrk="0" hangingPunct="0">
              <a:buFontTx/>
              <a:buBlip>
                <a:blip r:embed="rId2"/>
              </a:buBlip>
            </a:pPr>
            <a:r>
              <a:rPr lang="zh-CN" altLang="en-US" sz="3200" dirty="0">
                <a:ea typeface="黑体" pitchFamily="2" charset="-122"/>
              </a:rPr>
              <a:t>　从信号分析的角度</a:t>
            </a:r>
          </a:p>
          <a:p>
            <a:pPr eaLnBrk="0" hangingPunct="0"/>
            <a:r>
              <a:rPr lang="zh-CN" altLang="en-US" sz="3200" dirty="0">
                <a:ea typeface="黑体" pitchFamily="2" charset="-122"/>
              </a:rPr>
              <a:t>　　</a:t>
            </a:r>
            <a:r>
              <a:rPr lang="zh-CN" altLang="en-US" sz="3200" dirty="0">
                <a:solidFill>
                  <a:srgbClr val="99FF33"/>
                </a:solidFill>
                <a:latin typeface="隶书" pitchFamily="49" charset="-122"/>
                <a:ea typeface="隶书" pitchFamily="49" charset="-122"/>
              </a:rPr>
              <a:t>将信号表示为不同频率正（余）弦分量的线性组合</a:t>
            </a:r>
          </a:p>
          <a:p>
            <a:pPr eaLnBrk="0" hangingPunct="0"/>
            <a:r>
              <a:rPr lang="zh-CN" altLang="en-US" sz="3200" dirty="0">
                <a:solidFill>
                  <a:srgbClr val="99FF33"/>
                </a:solidFill>
                <a:latin typeface="隶书" pitchFamily="49" charset="-122"/>
                <a:ea typeface="隶书" pitchFamily="49" charset="-122"/>
              </a:rPr>
              <a:t>　　信号间进行比较 、分析、处理</a:t>
            </a:r>
          </a:p>
          <a:p>
            <a:pPr eaLnBrk="0" hangingPunct="0">
              <a:buFontTx/>
              <a:buBlip>
                <a:blip r:embed="rId2"/>
              </a:buBlip>
            </a:pPr>
            <a:r>
              <a:rPr lang="zh-CN" altLang="en-US" sz="3200" dirty="0">
                <a:ea typeface="黑体" pitchFamily="2" charset="-122"/>
              </a:rPr>
              <a:t>　从系统分析角度</a:t>
            </a:r>
          </a:p>
          <a:p>
            <a:pPr eaLnBrk="0" hangingPunct="0"/>
            <a:r>
              <a:rPr lang="zh-CN" altLang="en-US" sz="3200" b="1" dirty="0">
                <a:ea typeface="黑体" pitchFamily="2" charset="-122"/>
              </a:rPr>
              <a:t>　　</a:t>
            </a:r>
            <a:r>
              <a:rPr lang="zh-CN" altLang="en-US" sz="3200" dirty="0">
                <a:solidFill>
                  <a:srgbClr val="99FF33"/>
                </a:solidFill>
                <a:latin typeface="隶书" pitchFamily="49" charset="-122"/>
                <a:ea typeface="隶书" pitchFamily="49" charset="-122"/>
              </a:rPr>
              <a:t>通过单频正弦信号激励下的响应，可求得总响应</a:t>
            </a:r>
          </a:p>
        </p:txBody>
      </p:sp>
      <p:sp>
        <p:nvSpPr>
          <p:cNvPr id="6" name="Rectangle 4"/>
          <p:cNvSpPr>
            <a:spLocks noChangeArrowheads="1"/>
          </p:cNvSpPr>
          <p:nvPr/>
        </p:nvSpPr>
        <p:spPr bwMode="auto">
          <a:xfrm>
            <a:off x="2571736" y="214290"/>
            <a:ext cx="4257676" cy="1143000"/>
          </a:xfrm>
          <a:prstGeom prst="rect">
            <a:avLst/>
          </a:prstGeom>
          <a:noFill/>
          <a:ln w="9525">
            <a:noFill/>
            <a:miter lim="800000"/>
            <a:headEnd/>
            <a:tailEnd/>
          </a:ln>
          <a:effectLst/>
        </p:spPr>
        <p:txBody>
          <a:bodyPr/>
          <a:lstStyle/>
          <a:p>
            <a:r>
              <a:rPr kumimoji="0" lang="zh-CN" altLang="en-US" sz="4000" b="1" dirty="0" smtClean="0">
                <a:latin typeface="+mj-ea"/>
                <a:ea typeface="+mj-ea"/>
              </a:rPr>
              <a:t>三傅里叶变换</a:t>
            </a:r>
            <a:endParaRPr kumimoji="0" lang="zh-CN" altLang="en-US" sz="4000" b="1" dirty="0">
              <a:latin typeface="+mj-ea"/>
              <a:ea typeface="+mj-ea"/>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3" name="Rectangle 3"/>
          <p:cNvSpPr>
            <a:spLocks noGrp="1" noChangeArrowheads="1"/>
          </p:cNvSpPr>
          <p:nvPr>
            <p:ph idx="1"/>
          </p:nvPr>
        </p:nvSpPr>
        <p:spPr>
          <a:xfrm>
            <a:off x="685800" y="1341438"/>
            <a:ext cx="7772400" cy="4678362"/>
          </a:xfrm>
        </p:spPr>
        <p:txBody>
          <a:bodyPr>
            <a:normAutofit fontScale="92500" lnSpcReduction="10000"/>
          </a:bodyPr>
          <a:lstStyle/>
          <a:p>
            <a:pPr marL="609600" indent="-609600"/>
            <a:r>
              <a:rPr lang="zh-CN" altLang="en-US" dirty="0"/>
              <a:t>变换是一种运算，不是因果关系</a:t>
            </a:r>
          </a:p>
          <a:p>
            <a:pPr marL="609600" indent="-609600"/>
            <a:endParaRPr lang="zh-CN" altLang="en-US" sz="1800" dirty="0"/>
          </a:p>
          <a:p>
            <a:pPr marL="609600" indent="-609600"/>
            <a:r>
              <a:rPr lang="zh-CN" altLang="en-US" dirty="0"/>
              <a:t>光学现象可以视为傅里叶变换</a:t>
            </a:r>
          </a:p>
          <a:p>
            <a:pPr marL="609600" indent="-609600">
              <a:buFont typeface="Wingdings" pitchFamily="2" charset="2"/>
              <a:buNone/>
            </a:pPr>
            <a:r>
              <a:rPr lang="zh-CN" altLang="en-US" dirty="0"/>
              <a:t>　　　　从而任一波前可以分解为一系列不同空间频率的平面波前成分的叠加，</a:t>
            </a:r>
          </a:p>
          <a:p>
            <a:pPr marL="609600" indent="-609600">
              <a:buFont typeface="Wingdings" pitchFamily="2" charset="2"/>
              <a:buNone/>
            </a:pPr>
            <a:r>
              <a:rPr lang="zh-CN" altLang="en-US" dirty="0"/>
              <a:t>　　　　对于周期函数，空间频率的取值是离散的，而非周期函数空间频率是连续的</a:t>
            </a:r>
          </a:p>
          <a:p>
            <a:pPr marL="609600" indent="-609600"/>
            <a:endParaRPr lang="zh-CN" altLang="en-US" sz="2000" dirty="0"/>
          </a:p>
          <a:p>
            <a:pPr marL="609600" indent="-609600"/>
            <a:r>
              <a:rPr lang="zh-CN" altLang="en-US" dirty="0"/>
              <a:t>不论光学系统是否成像，它都可以看成从输入面到输出面的一种光速完成的变换</a:t>
            </a:r>
          </a:p>
        </p:txBody>
      </p:sp>
      <p:sp>
        <p:nvSpPr>
          <p:cNvPr id="4" name="灯片编号占位符 3"/>
          <p:cNvSpPr>
            <a:spLocks noGrp="1"/>
          </p:cNvSpPr>
          <p:nvPr>
            <p:ph type="sldNum" sz="quarter" idx="4294967295"/>
          </p:nvPr>
        </p:nvSpPr>
        <p:spPr>
          <a:xfrm>
            <a:off x="6715140" y="6286520"/>
            <a:ext cx="2133600" cy="365125"/>
          </a:xfrm>
          <a:prstGeom prst="rect">
            <a:avLst/>
          </a:prstGeom>
        </p:spPr>
        <p:txBody>
          <a:bodyPr/>
          <a:lstStyle/>
          <a:p>
            <a:fld id="{127F79BD-408A-45D4-9953-6D505A9EB09D}" type="slidenum">
              <a:rPr lang="ja-JP" altLang="en-US"/>
              <a:pPr/>
              <a:t>28</a:t>
            </a:fld>
            <a:r>
              <a:rPr lang="en-US" altLang="zh-CN"/>
              <a:t>/114</a:t>
            </a:r>
            <a:endParaRPr lang="en-US" altLang="ja-JP"/>
          </a:p>
        </p:txBody>
      </p:sp>
      <p:sp>
        <p:nvSpPr>
          <p:cNvPr id="6" name="Rectangle 4"/>
          <p:cNvSpPr>
            <a:spLocks noGrp="1" noChangeArrowheads="1"/>
          </p:cNvSpPr>
          <p:nvPr>
            <p:ph type="title"/>
          </p:nvPr>
        </p:nvSpPr>
        <p:spPr bwMode="auto">
          <a:xfrm>
            <a:off x="428596" y="214290"/>
            <a:ext cx="8229600" cy="1143000"/>
          </a:xfrm>
          <a:prstGeom prst="rect">
            <a:avLst/>
          </a:prstGeom>
          <a:noFill/>
          <a:ln w="9525">
            <a:noFill/>
            <a:miter lim="800000"/>
            <a:headEnd/>
            <a:tailEnd/>
          </a:ln>
          <a:effectLst/>
        </p:spPr>
        <p:txBody>
          <a:bodyPr/>
          <a:lstStyle/>
          <a:p>
            <a:r>
              <a:rPr kumimoji="0" lang="zh-CN" altLang="en-US" sz="3600" b="1" dirty="0" smtClean="0">
                <a:latin typeface="+mj-ea"/>
                <a:ea typeface="+mj-ea"/>
              </a:rPr>
              <a:t>三傅里叶变换</a:t>
            </a:r>
            <a:endParaRPr kumimoji="0" lang="zh-CN" altLang="en-US" sz="3600" b="1" dirty="0">
              <a:latin typeface="+mj-ea"/>
              <a:ea typeface="+mj-ea"/>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5717" name="Object 37"/>
          <p:cNvGraphicFramePr>
            <a:graphicFrameLocks noGrp="1" noChangeAspect="1"/>
          </p:cNvGraphicFramePr>
          <p:nvPr>
            <p:ph/>
          </p:nvPr>
        </p:nvGraphicFramePr>
        <p:xfrm>
          <a:off x="2846388" y="4440238"/>
          <a:ext cx="427037" cy="768350"/>
        </p:xfrm>
        <a:graphic>
          <a:graphicData uri="http://schemas.openxmlformats.org/presentationml/2006/ole">
            <mc:AlternateContent xmlns:mc="http://schemas.openxmlformats.org/markup-compatibility/2006">
              <mc:Choice xmlns:v="urn:schemas-microsoft-com:vml" Requires="v">
                <p:oleObj spid="_x0000_s34827" name="公式" r:id="rId3" imgW="126720" imgH="228600" progId="">
                  <p:embed/>
                </p:oleObj>
              </mc:Choice>
              <mc:Fallback>
                <p:oleObj name="公式" r:id="rId3" imgW="126720" imgH="2286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6388" y="4440238"/>
                        <a:ext cx="427037"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 name="灯片编号占位符 2"/>
          <p:cNvSpPr>
            <a:spLocks noGrp="1"/>
          </p:cNvSpPr>
          <p:nvPr>
            <p:ph type="sldNum" sz="quarter" idx="4294967295"/>
          </p:nvPr>
        </p:nvSpPr>
        <p:spPr>
          <a:xfrm>
            <a:off x="2843213" y="6092825"/>
            <a:ext cx="1905000" cy="457200"/>
          </a:xfrm>
          <a:prstGeom prst="rect">
            <a:avLst/>
          </a:prstGeom>
        </p:spPr>
        <p:txBody>
          <a:bodyPr/>
          <a:lstStyle/>
          <a:p>
            <a:fld id="{EC4521DD-458C-4360-9883-61325C78032E}" type="slidenum">
              <a:rPr lang="ja-JP" altLang="en-US"/>
              <a:pPr/>
              <a:t>29</a:t>
            </a:fld>
            <a:r>
              <a:rPr lang="en-US" altLang="zh-CN"/>
              <a:t>/114</a:t>
            </a:r>
            <a:endParaRPr lang="en-US" altLang="ja-JP"/>
          </a:p>
        </p:txBody>
      </p:sp>
      <p:sp>
        <p:nvSpPr>
          <p:cNvPr id="455682" name="Line 2"/>
          <p:cNvSpPr>
            <a:spLocks noChangeShapeType="1"/>
          </p:cNvSpPr>
          <p:nvPr/>
        </p:nvSpPr>
        <p:spPr bwMode="auto">
          <a:xfrm>
            <a:off x="0" y="4005263"/>
            <a:ext cx="8675688" cy="0"/>
          </a:xfrm>
          <a:prstGeom prst="line">
            <a:avLst/>
          </a:prstGeom>
          <a:noFill/>
          <a:ln w="38100">
            <a:solidFill>
              <a:schemeClr val="bg2"/>
            </a:solidFill>
            <a:round/>
            <a:headEnd/>
            <a:tailEnd type="triangle" w="med" len="med"/>
          </a:ln>
          <a:effectLst/>
        </p:spPr>
        <p:txBody>
          <a:bodyPr/>
          <a:lstStyle/>
          <a:p>
            <a:endParaRPr lang="zh-CN" altLang="en-US"/>
          </a:p>
        </p:txBody>
      </p:sp>
      <p:sp>
        <p:nvSpPr>
          <p:cNvPr id="455683" name="Line 3"/>
          <p:cNvSpPr>
            <a:spLocks noChangeShapeType="1"/>
          </p:cNvSpPr>
          <p:nvPr/>
        </p:nvSpPr>
        <p:spPr bwMode="auto">
          <a:xfrm flipV="1">
            <a:off x="971550" y="549275"/>
            <a:ext cx="0" cy="5870575"/>
          </a:xfrm>
          <a:prstGeom prst="line">
            <a:avLst/>
          </a:prstGeom>
          <a:noFill/>
          <a:ln w="38100">
            <a:solidFill>
              <a:schemeClr val="tx1"/>
            </a:solidFill>
            <a:round/>
            <a:headEnd/>
            <a:tailEnd type="triangle" w="med" len="med"/>
          </a:ln>
          <a:effectLst/>
        </p:spPr>
        <p:txBody>
          <a:bodyPr/>
          <a:lstStyle/>
          <a:p>
            <a:endParaRPr lang="zh-CN" altLang="en-US"/>
          </a:p>
        </p:txBody>
      </p:sp>
      <p:sp>
        <p:nvSpPr>
          <p:cNvPr id="455684" name="Line 4"/>
          <p:cNvSpPr>
            <a:spLocks noChangeShapeType="1"/>
          </p:cNvSpPr>
          <p:nvPr/>
        </p:nvSpPr>
        <p:spPr bwMode="auto">
          <a:xfrm>
            <a:off x="2062163" y="666750"/>
            <a:ext cx="0" cy="5499100"/>
          </a:xfrm>
          <a:prstGeom prst="line">
            <a:avLst/>
          </a:prstGeom>
          <a:noFill/>
          <a:ln w="9525">
            <a:solidFill>
              <a:schemeClr val="bg2"/>
            </a:solidFill>
            <a:prstDash val="dashDot"/>
            <a:round/>
            <a:headEnd/>
            <a:tailEnd/>
          </a:ln>
          <a:effectLst/>
        </p:spPr>
        <p:txBody>
          <a:bodyPr/>
          <a:lstStyle/>
          <a:p>
            <a:endParaRPr lang="zh-CN" altLang="en-US"/>
          </a:p>
        </p:txBody>
      </p:sp>
      <p:sp>
        <p:nvSpPr>
          <p:cNvPr id="455685" name="Line 5"/>
          <p:cNvSpPr>
            <a:spLocks noChangeShapeType="1"/>
          </p:cNvSpPr>
          <p:nvPr/>
        </p:nvSpPr>
        <p:spPr bwMode="auto">
          <a:xfrm>
            <a:off x="3144838" y="666750"/>
            <a:ext cx="0" cy="5499100"/>
          </a:xfrm>
          <a:prstGeom prst="line">
            <a:avLst/>
          </a:prstGeom>
          <a:noFill/>
          <a:ln w="19050">
            <a:solidFill>
              <a:schemeClr val="bg2"/>
            </a:solidFill>
            <a:prstDash val="lgDashDotDot"/>
            <a:round/>
            <a:headEnd/>
            <a:tailEnd/>
          </a:ln>
          <a:effectLst/>
        </p:spPr>
        <p:txBody>
          <a:bodyPr/>
          <a:lstStyle/>
          <a:p>
            <a:endParaRPr lang="zh-CN" altLang="en-US"/>
          </a:p>
        </p:txBody>
      </p:sp>
      <p:sp>
        <p:nvSpPr>
          <p:cNvPr id="455686" name="Line 6"/>
          <p:cNvSpPr>
            <a:spLocks noChangeShapeType="1"/>
          </p:cNvSpPr>
          <p:nvPr/>
        </p:nvSpPr>
        <p:spPr bwMode="auto">
          <a:xfrm>
            <a:off x="4225925" y="666750"/>
            <a:ext cx="0" cy="5499100"/>
          </a:xfrm>
          <a:prstGeom prst="line">
            <a:avLst/>
          </a:prstGeom>
          <a:noFill/>
          <a:ln w="9525">
            <a:solidFill>
              <a:schemeClr val="bg2"/>
            </a:solidFill>
            <a:prstDash val="dashDot"/>
            <a:round/>
            <a:headEnd/>
            <a:tailEnd/>
          </a:ln>
          <a:effectLst/>
        </p:spPr>
        <p:txBody>
          <a:bodyPr/>
          <a:lstStyle/>
          <a:p>
            <a:endParaRPr lang="zh-CN" altLang="en-US"/>
          </a:p>
        </p:txBody>
      </p:sp>
      <p:sp>
        <p:nvSpPr>
          <p:cNvPr id="455687" name="Line 7"/>
          <p:cNvSpPr>
            <a:spLocks noChangeShapeType="1"/>
          </p:cNvSpPr>
          <p:nvPr/>
        </p:nvSpPr>
        <p:spPr bwMode="auto">
          <a:xfrm>
            <a:off x="5302250" y="666750"/>
            <a:ext cx="0" cy="5499100"/>
          </a:xfrm>
          <a:prstGeom prst="line">
            <a:avLst/>
          </a:prstGeom>
          <a:noFill/>
          <a:ln w="19050">
            <a:solidFill>
              <a:schemeClr val="bg2"/>
            </a:solidFill>
            <a:prstDash val="lgDashDotDot"/>
            <a:round/>
            <a:headEnd/>
            <a:tailEnd/>
          </a:ln>
          <a:effectLst/>
        </p:spPr>
        <p:txBody>
          <a:bodyPr/>
          <a:lstStyle/>
          <a:p>
            <a:endParaRPr lang="zh-CN" altLang="en-US"/>
          </a:p>
        </p:txBody>
      </p:sp>
      <p:sp>
        <p:nvSpPr>
          <p:cNvPr id="455688" name="Line 8"/>
          <p:cNvSpPr>
            <a:spLocks noChangeShapeType="1"/>
          </p:cNvSpPr>
          <p:nvPr/>
        </p:nvSpPr>
        <p:spPr bwMode="auto">
          <a:xfrm>
            <a:off x="7470775" y="666750"/>
            <a:ext cx="0" cy="5499100"/>
          </a:xfrm>
          <a:prstGeom prst="line">
            <a:avLst/>
          </a:prstGeom>
          <a:noFill/>
          <a:ln w="19050">
            <a:solidFill>
              <a:schemeClr val="bg2"/>
            </a:solidFill>
            <a:prstDash val="lgDashDotDot"/>
            <a:round/>
            <a:headEnd/>
            <a:tailEnd/>
          </a:ln>
          <a:effectLst/>
        </p:spPr>
        <p:txBody>
          <a:bodyPr/>
          <a:lstStyle/>
          <a:p>
            <a:endParaRPr lang="zh-CN" altLang="en-US"/>
          </a:p>
        </p:txBody>
      </p:sp>
      <p:sp>
        <p:nvSpPr>
          <p:cNvPr id="455689" name="Line 9"/>
          <p:cNvSpPr>
            <a:spLocks noChangeShapeType="1"/>
          </p:cNvSpPr>
          <p:nvPr/>
        </p:nvSpPr>
        <p:spPr bwMode="auto">
          <a:xfrm>
            <a:off x="6384925" y="666750"/>
            <a:ext cx="0" cy="5499100"/>
          </a:xfrm>
          <a:prstGeom prst="line">
            <a:avLst/>
          </a:prstGeom>
          <a:noFill/>
          <a:ln w="9525">
            <a:solidFill>
              <a:schemeClr val="bg2"/>
            </a:solidFill>
            <a:prstDash val="dashDot"/>
            <a:round/>
            <a:headEnd/>
            <a:tailEnd/>
          </a:ln>
          <a:effectLst/>
        </p:spPr>
        <p:txBody>
          <a:bodyPr/>
          <a:lstStyle/>
          <a:p>
            <a:endParaRPr lang="zh-CN" altLang="en-US"/>
          </a:p>
        </p:txBody>
      </p:sp>
      <p:sp>
        <p:nvSpPr>
          <p:cNvPr id="455690" name="Line 10"/>
          <p:cNvSpPr>
            <a:spLocks noChangeShapeType="1"/>
          </p:cNvSpPr>
          <p:nvPr/>
        </p:nvSpPr>
        <p:spPr bwMode="auto">
          <a:xfrm>
            <a:off x="977900" y="2921000"/>
            <a:ext cx="6478588" cy="0"/>
          </a:xfrm>
          <a:prstGeom prst="line">
            <a:avLst/>
          </a:prstGeom>
          <a:noFill/>
          <a:ln w="9525">
            <a:solidFill>
              <a:srgbClr val="B2B2B2"/>
            </a:solidFill>
            <a:prstDash val="dashDot"/>
            <a:round/>
            <a:headEnd/>
            <a:tailEnd/>
          </a:ln>
          <a:effectLst/>
        </p:spPr>
        <p:txBody>
          <a:bodyPr/>
          <a:lstStyle/>
          <a:p>
            <a:endParaRPr lang="zh-CN" altLang="en-US"/>
          </a:p>
        </p:txBody>
      </p:sp>
      <p:sp>
        <p:nvSpPr>
          <p:cNvPr id="455691" name="Line 11"/>
          <p:cNvSpPr>
            <a:spLocks noChangeShapeType="1"/>
          </p:cNvSpPr>
          <p:nvPr/>
        </p:nvSpPr>
        <p:spPr bwMode="auto">
          <a:xfrm>
            <a:off x="977900" y="1843088"/>
            <a:ext cx="6478588" cy="0"/>
          </a:xfrm>
          <a:prstGeom prst="line">
            <a:avLst/>
          </a:prstGeom>
          <a:noFill/>
          <a:ln w="9525">
            <a:solidFill>
              <a:srgbClr val="B2B2B2"/>
            </a:solidFill>
            <a:prstDash val="dashDot"/>
            <a:round/>
            <a:headEnd/>
            <a:tailEnd/>
          </a:ln>
          <a:effectLst/>
        </p:spPr>
        <p:txBody>
          <a:bodyPr/>
          <a:lstStyle/>
          <a:p>
            <a:endParaRPr lang="zh-CN" altLang="en-US"/>
          </a:p>
        </p:txBody>
      </p:sp>
      <p:sp>
        <p:nvSpPr>
          <p:cNvPr id="455692" name="Line 12"/>
          <p:cNvSpPr>
            <a:spLocks noChangeShapeType="1"/>
          </p:cNvSpPr>
          <p:nvPr/>
        </p:nvSpPr>
        <p:spPr bwMode="auto">
          <a:xfrm rot="-5400000">
            <a:off x="9455150" y="3221038"/>
            <a:ext cx="1079500" cy="0"/>
          </a:xfrm>
          <a:prstGeom prst="line">
            <a:avLst/>
          </a:prstGeom>
          <a:noFill/>
          <a:ln w="9525">
            <a:solidFill>
              <a:schemeClr val="tx1"/>
            </a:solidFill>
            <a:round/>
            <a:headEnd/>
            <a:tailEnd/>
          </a:ln>
          <a:effectLst/>
        </p:spPr>
        <p:txBody>
          <a:bodyPr/>
          <a:lstStyle/>
          <a:p>
            <a:endParaRPr lang="zh-CN" altLang="en-US"/>
          </a:p>
        </p:txBody>
      </p:sp>
      <p:sp>
        <p:nvSpPr>
          <p:cNvPr id="455693" name="Line 13"/>
          <p:cNvSpPr>
            <a:spLocks noChangeShapeType="1"/>
          </p:cNvSpPr>
          <p:nvPr/>
        </p:nvSpPr>
        <p:spPr bwMode="auto">
          <a:xfrm>
            <a:off x="977900" y="5099050"/>
            <a:ext cx="6478588" cy="0"/>
          </a:xfrm>
          <a:prstGeom prst="line">
            <a:avLst/>
          </a:prstGeom>
          <a:noFill/>
          <a:ln w="9525">
            <a:solidFill>
              <a:srgbClr val="B2B2B2"/>
            </a:solidFill>
            <a:prstDash val="dashDot"/>
            <a:round/>
            <a:headEnd/>
            <a:tailEnd/>
          </a:ln>
          <a:effectLst/>
        </p:spPr>
        <p:txBody>
          <a:bodyPr/>
          <a:lstStyle/>
          <a:p>
            <a:endParaRPr lang="zh-CN" altLang="en-US"/>
          </a:p>
        </p:txBody>
      </p:sp>
      <p:sp>
        <p:nvSpPr>
          <p:cNvPr id="455694" name="Line 14"/>
          <p:cNvSpPr>
            <a:spLocks noChangeShapeType="1"/>
          </p:cNvSpPr>
          <p:nvPr/>
        </p:nvSpPr>
        <p:spPr bwMode="auto">
          <a:xfrm>
            <a:off x="977900" y="6181725"/>
            <a:ext cx="6478588" cy="0"/>
          </a:xfrm>
          <a:prstGeom prst="line">
            <a:avLst/>
          </a:prstGeom>
          <a:noFill/>
          <a:ln w="9525">
            <a:solidFill>
              <a:srgbClr val="B2B2B2"/>
            </a:solidFill>
            <a:prstDash val="dashDot"/>
            <a:round/>
            <a:headEnd/>
            <a:tailEnd/>
          </a:ln>
          <a:effectLst/>
        </p:spPr>
        <p:txBody>
          <a:bodyPr/>
          <a:lstStyle/>
          <a:p>
            <a:endParaRPr lang="zh-CN" altLang="en-US"/>
          </a:p>
        </p:txBody>
      </p:sp>
      <p:sp>
        <p:nvSpPr>
          <p:cNvPr id="455695" name="Line 15"/>
          <p:cNvSpPr>
            <a:spLocks noChangeShapeType="1"/>
          </p:cNvSpPr>
          <p:nvPr/>
        </p:nvSpPr>
        <p:spPr bwMode="auto">
          <a:xfrm rot="-10800000">
            <a:off x="9591675" y="3238500"/>
            <a:ext cx="1079500" cy="0"/>
          </a:xfrm>
          <a:prstGeom prst="line">
            <a:avLst/>
          </a:prstGeom>
          <a:noFill/>
          <a:ln w="9525">
            <a:solidFill>
              <a:schemeClr val="tx1"/>
            </a:solidFill>
            <a:round/>
            <a:headEnd/>
            <a:tailEnd/>
          </a:ln>
          <a:effectLst/>
        </p:spPr>
        <p:txBody>
          <a:bodyPr/>
          <a:lstStyle/>
          <a:p>
            <a:endParaRPr lang="zh-CN" altLang="en-US"/>
          </a:p>
        </p:txBody>
      </p:sp>
      <p:sp>
        <p:nvSpPr>
          <p:cNvPr id="455696" name="Line 16"/>
          <p:cNvSpPr>
            <a:spLocks noChangeShapeType="1"/>
          </p:cNvSpPr>
          <p:nvPr/>
        </p:nvSpPr>
        <p:spPr bwMode="auto">
          <a:xfrm>
            <a:off x="1031875" y="2541588"/>
            <a:ext cx="8069263" cy="0"/>
          </a:xfrm>
          <a:prstGeom prst="line">
            <a:avLst/>
          </a:prstGeom>
          <a:noFill/>
          <a:ln w="9525">
            <a:solidFill>
              <a:srgbClr val="F8F8F8"/>
            </a:solidFill>
            <a:prstDash val="lgDash"/>
            <a:round/>
            <a:headEnd/>
            <a:tailEnd/>
          </a:ln>
          <a:effectLst/>
        </p:spPr>
        <p:txBody>
          <a:bodyPr/>
          <a:lstStyle/>
          <a:p>
            <a:endParaRPr lang="zh-CN" altLang="en-US"/>
          </a:p>
        </p:txBody>
      </p:sp>
      <p:sp>
        <p:nvSpPr>
          <p:cNvPr id="455697" name="Line 17"/>
          <p:cNvSpPr>
            <a:spLocks noChangeShapeType="1"/>
          </p:cNvSpPr>
          <p:nvPr/>
        </p:nvSpPr>
        <p:spPr bwMode="auto">
          <a:xfrm>
            <a:off x="1020763" y="5427663"/>
            <a:ext cx="8069262" cy="0"/>
          </a:xfrm>
          <a:prstGeom prst="line">
            <a:avLst/>
          </a:prstGeom>
          <a:noFill/>
          <a:ln w="9525">
            <a:solidFill>
              <a:srgbClr val="F8F8F8"/>
            </a:solidFill>
            <a:prstDash val="lgDash"/>
            <a:round/>
            <a:headEnd/>
            <a:tailEnd/>
          </a:ln>
          <a:effectLst/>
        </p:spPr>
        <p:txBody>
          <a:bodyPr/>
          <a:lstStyle/>
          <a:p>
            <a:endParaRPr lang="zh-CN" altLang="en-US"/>
          </a:p>
        </p:txBody>
      </p:sp>
      <p:sp>
        <p:nvSpPr>
          <p:cNvPr id="455698" name="Text Box 18"/>
          <p:cNvSpPr txBox="1">
            <a:spLocks noChangeArrowheads="1"/>
          </p:cNvSpPr>
          <p:nvPr/>
        </p:nvSpPr>
        <p:spPr bwMode="auto">
          <a:xfrm>
            <a:off x="8445500" y="3967163"/>
            <a:ext cx="312738" cy="457200"/>
          </a:xfrm>
          <a:prstGeom prst="rect">
            <a:avLst/>
          </a:prstGeom>
          <a:noFill/>
          <a:ln w="9525" algn="ctr">
            <a:noFill/>
            <a:miter lim="800000"/>
            <a:headEnd/>
            <a:tailEnd/>
          </a:ln>
          <a:effectLst/>
        </p:spPr>
        <p:txBody>
          <a:bodyPr>
            <a:spAutoFit/>
          </a:bodyPr>
          <a:lstStyle/>
          <a:p>
            <a:r>
              <a:rPr kumimoji="0" lang="en-US" altLang="zh-CN"/>
              <a:t>x</a:t>
            </a:r>
          </a:p>
        </p:txBody>
      </p:sp>
      <p:sp>
        <p:nvSpPr>
          <p:cNvPr id="455699" name="Text Box 19"/>
          <p:cNvSpPr txBox="1">
            <a:spLocks noChangeArrowheads="1"/>
          </p:cNvSpPr>
          <p:nvPr/>
        </p:nvSpPr>
        <p:spPr bwMode="auto">
          <a:xfrm>
            <a:off x="2633663" y="1054100"/>
            <a:ext cx="901700" cy="457200"/>
          </a:xfrm>
          <a:prstGeom prst="rect">
            <a:avLst/>
          </a:prstGeom>
          <a:noFill/>
          <a:ln w="9525" algn="ctr">
            <a:noFill/>
            <a:miter lim="800000"/>
            <a:headEnd/>
            <a:tailEnd/>
          </a:ln>
          <a:effectLst/>
        </p:spPr>
        <p:txBody>
          <a:bodyPr>
            <a:spAutoFit/>
          </a:bodyPr>
          <a:lstStyle/>
          <a:p>
            <a:r>
              <a:rPr kumimoji="0" lang="en-US" altLang="zh-CN"/>
              <a:t>g’(x)</a:t>
            </a:r>
          </a:p>
        </p:txBody>
      </p:sp>
      <p:sp>
        <p:nvSpPr>
          <p:cNvPr id="455700" name="Text Box 20"/>
          <p:cNvSpPr txBox="1">
            <a:spLocks noChangeArrowheads="1"/>
          </p:cNvSpPr>
          <p:nvPr/>
        </p:nvSpPr>
        <p:spPr bwMode="auto">
          <a:xfrm>
            <a:off x="585788" y="4103688"/>
            <a:ext cx="312737" cy="457200"/>
          </a:xfrm>
          <a:prstGeom prst="rect">
            <a:avLst/>
          </a:prstGeom>
          <a:noFill/>
          <a:ln w="9525" algn="ctr">
            <a:noFill/>
            <a:miter lim="800000"/>
            <a:headEnd/>
            <a:tailEnd/>
          </a:ln>
          <a:effectLst/>
        </p:spPr>
        <p:txBody>
          <a:bodyPr>
            <a:spAutoFit/>
          </a:bodyPr>
          <a:lstStyle/>
          <a:p>
            <a:r>
              <a:rPr kumimoji="0" lang="en-US" altLang="zh-CN">
                <a:latin typeface="Arial" charset="0"/>
                <a:ea typeface="黑体" pitchFamily="2" charset="-122"/>
              </a:rPr>
              <a:t>0</a:t>
            </a:r>
          </a:p>
        </p:txBody>
      </p:sp>
      <p:sp>
        <p:nvSpPr>
          <p:cNvPr id="455701" name="Text Box 21"/>
          <p:cNvSpPr txBox="1">
            <a:spLocks noChangeArrowheads="1"/>
          </p:cNvSpPr>
          <p:nvPr/>
        </p:nvSpPr>
        <p:spPr bwMode="auto">
          <a:xfrm>
            <a:off x="5245100" y="4122738"/>
            <a:ext cx="312738" cy="457200"/>
          </a:xfrm>
          <a:prstGeom prst="rect">
            <a:avLst/>
          </a:prstGeom>
          <a:noFill/>
          <a:ln w="9525" algn="ctr">
            <a:noFill/>
            <a:miter lim="800000"/>
            <a:headEnd/>
            <a:tailEnd/>
          </a:ln>
          <a:effectLst/>
        </p:spPr>
        <p:txBody>
          <a:bodyPr>
            <a:spAutoFit/>
          </a:bodyPr>
          <a:lstStyle/>
          <a:p>
            <a:r>
              <a:rPr kumimoji="0" lang="en-US" altLang="zh-CN">
                <a:latin typeface="Arial" charset="0"/>
                <a:ea typeface="黑体" pitchFamily="2" charset="-122"/>
              </a:rPr>
              <a:t>d</a:t>
            </a:r>
          </a:p>
        </p:txBody>
      </p:sp>
      <p:sp>
        <p:nvSpPr>
          <p:cNvPr id="455702" name="Text Box 22"/>
          <p:cNvSpPr txBox="1">
            <a:spLocks noChangeArrowheads="1"/>
          </p:cNvSpPr>
          <p:nvPr/>
        </p:nvSpPr>
        <p:spPr bwMode="auto">
          <a:xfrm>
            <a:off x="585788" y="1641475"/>
            <a:ext cx="312737" cy="457200"/>
          </a:xfrm>
          <a:prstGeom prst="rect">
            <a:avLst/>
          </a:prstGeom>
          <a:noFill/>
          <a:ln w="9525" algn="ctr">
            <a:noFill/>
            <a:miter lim="800000"/>
            <a:headEnd/>
            <a:tailEnd/>
          </a:ln>
          <a:effectLst/>
        </p:spPr>
        <p:txBody>
          <a:bodyPr>
            <a:spAutoFit/>
          </a:bodyPr>
          <a:lstStyle/>
          <a:p>
            <a:r>
              <a:rPr kumimoji="0" lang="en-US" altLang="zh-CN">
                <a:latin typeface="Arial" charset="0"/>
              </a:rPr>
              <a:t>1</a:t>
            </a:r>
          </a:p>
        </p:txBody>
      </p:sp>
      <p:sp>
        <p:nvSpPr>
          <p:cNvPr id="455703" name="Oval 23"/>
          <p:cNvSpPr>
            <a:spLocks noChangeArrowheads="1"/>
          </p:cNvSpPr>
          <p:nvPr/>
        </p:nvSpPr>
        <p:spPr bwMode="auto">
          <a:xfrm>
            <a:off x="2012950" y="3948113"/>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455704" name="Oval 24"/>
          <p:cNvSpPr>
            <a:spLocks noChangeArrowheads="1"/>
          </p:cNvSpPr>
          <p:nvPr/>
        </p:nvSpPr>
        <p:spPr bwMode="auto">
          <a:xfrm>
            <a:off x="914400" y="1789113"/>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455705" name="Oval 25"/>
          <p:cNvSpPr>
            <a:spLocks noChangeArrowheads="1"/>
          </p:cNvSpPr>
          <p:nvPr/>
        </p:nvSpPr>
        <p:spPr bwMode="auto">
          <a:xfrm>
            <a:off x="914400" y="2878138"/>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455706" name="Oval 26"/>
          <p:cNvSpPr>
            <a:spLocks noChangeArrowheads="1"/>
          </p:cNvSpPr>
          <p:nvPr/>
        </p:nvSpPr>
        <p:spPr bwMode="auto">
          <a:xfrm>
            <a:off x="3087688" y="3948113"/>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455707" name="Oval 27"/>
          <p:cNvSpPr>
            <a:spLocks noChangeArrowheads="1"/>
          </p:cNvSpPr>
          <p:nvPr/>
        </p:nvSpPr>
        <p:spPr bwMode="auto">
          <a:xfrm>
            <a:off x="919163" y="3948113"/>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455708" name="Oval 28"/>
          <p:cNvSpPr>
            <a:spLocks noChangeArrowheads="1"/>
          </p:cNvSpPr>
          <p:nvPr/>
        </p:nvSpPr>
        <p:spPr bwMode="auto">
          <a:xfrm>
            <a:off x="5257800" y="3948113"/>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455709" name="Oval 29"/>
          <p:cNvSpPr>
            <a:spLocks noChangeArrowheads="1"/>
          </p:cNvSpPr>
          <p:nvPr/>
        </p:nvSpPr>
        <p:spPr bwMode="auto">
          <a:xfrm>
            <a:off x="7419975" y="3948113"/>
            <a:ext cx="107950" cy="107950"/>
          </a:xfrm>
          <a:prstGeom prst="ellipse">
            <a:avLst/>
          </a:prstGeom>
          <a:solidFill>
            <a:schemeClr val="tx1"/>
          </a:solidFill>
          <a:ln w="9525">
            <a:noFill/>
            <a:round/>
            <a:headEnd/>
            <a:tailEnd/>
          </a:ln>
          <a:effectLst/>
        </p:spPr>
        <p:txBody>
          <a:bodyPr wrap="none" anchor="ctr"/>
          <a:lstStyle/>
          <a:p>
            <a:endParaRPr lang="zh-CN" altLang="en-US"/>
          </a:p>
        </p:txBody>
      </p:sp>
      <p:sp>
        <p:nvSpPr>
          <p:cNvPr id="455710" name="Line 30"/>
          <p:cNvSpPr>
            <a:spLocks noChangeShapeType="1"/>
          </p:cNvSpPr>
          <p:nvPr/>
        </p:nvSpPr>
        <p:spPr bwMode="auto">
          <a:xfrm>
            <a:off x="969963" y="1830388"/>
            <a:ext cx="0" cy="2206625"/>
          </a:xfrm>
          <a:prstGeom prst="line">
            <a:avLst/>
          </a:prstGeom>
          <a:noFill/>
          <a:ln w="57150">
            <a:solidFill>
              <a:srgbClr val="FF0000"/>
            </a:solidFill>
            <a:round/>
            <a:headEnd/>
            <a:tailEnd/>
          </a:ln>
          <a:effectLst>
            <a:prstShdw prst="shdw17" dist="17961" dir="2700000">
              <a:srgbClr val="FFFF00"/>
            </a:prstShdw>
          </a:effectLst>
        </p:spPr>
        <p:txBody>
          <a:bodyPr/>
          <a:lstStyle/>
          <a:p>
            <a:endParaRPr lang="zh-CN" altLang="en-US"/>
          </a:p>
        </p:txBody>
      </p:sp>
      <p:sp>
        <p:nvSpPr>
          <p:cNvPr id="455711" name="Line 31"/>
          <p:cNvSpPr>
            <a:spLocks noChangeShapeType="1"/>
          </p:cNvSpPr>
          <p:nvPr/>
        </p:nvSpPr>
        <p:spPr bwMode="auto">
          <a:xfrm>
            <a:off x="3138488" y="1827213"/>
            <a:ext cx="0" cy="2206625"/>
          </a:xfrm>
          <a:prstGeom prst="line">
            <a:avLst/>
          </a:prstGeom>
          <a:noFill/>
          <a:ln w="57150">
            <a:solidFill>
              <a:srgbClr val="FF0000"/>
            </a:solidFill>
            <a:round/>
            <a:headEnd/>
            <a:tailEnd/>
          </a:ln>
          <a:effectLst>
            <a:prstShdw prst="shdw17" dist="17961" dir="2700000">
              <a:srgbClr val="FFFF00"/>
            </a:prstShdw>
          </a:effectLst>
        </p:spPr>
        <p:txBody>
          <a:bodyPr/>
          <a:lstStyle/>
          <a:p>
            <a:endParaRPr lang="zh-CN" altLang="en-US"/>
          </a:p>
        </p:txBody>
      </p:sp>
      <p:sp>
        <p:nvSpPr>
          <p:cNvPr id="455712" name="Line 32"/>
          <p:cNvSpPr>
            <a:spLocks noChangeShapeType="1"/>
          </p:cNvSpPr>
          <p:nvPr/>
        </p:nvSpPr>
        <p:spPr bwMode="auto">
          <a:xfrm rot="-5400000">
            <a:off x="2060576" y="752475"/>
            <a:ext cx="0" cy="2206625"/>
          </a:xfrm>
          <a:prstGeom prst="line">
            <a:avLst/>
          </a:prstGeom>
          <a:noFill/>
          <a:ln w="57150">
            <a:solidFill>
              <a:srgbClr val="FF0000"/>
            </a:solidFill>
            <a:round/>
            <a:headEnd/>
            <a:tailEnd/>
          </a:ln>
          <a:effectLst>
            <a:prstShdw prst="shdw17" dist="17961" dir="2700000">
              <a:srgbClr val="FFFF00"/>
            </a:prstShdw>
          </a:effectLst>
        </p:spPr>
        <p:txBody>
          <a:bodyPr/>
          <a:lstStyle/>
          <a:p>
            <a:endParaRPr lang="zh-CN" altLang="en-US"/>
          </a:p>
        </p:txBody>
      </p:sp>
      <p:sp>
        <p:nvSpPr>
          <p:cNvPr id="455713" name="Line 33"/>
          <p:cNvSpPr>
            <a:spLocks noChangeShapeType="1"/>
          </p:cNvSpPr>
          <p:nvPr/>
        </p:nvSpPr>
        <p:spPr bwMode="auto">
          <a:xfrm>
            <a:off x="5291138" y="1812925"/>
            <a:ext cx="0" cy="2206625"/>
          </a:xfrm>
          <a:prstGeom prst="line">
            <a:avLst/>
          </a:prstGeom>
          <a:noFill/>
          <a:ln w="57150">
            <a:solidFill>
              <a:srgbClr val="FF0000"/>
            </a:solidFill>
            <a:round/>
            <a:headEnd/>
            <a:tailEnd/>
          </a:ln>
          <a:effectLst>
            <a:prstShdw prst="shdw17" dist="17961" dir="2700000">
              <a:srgbClr val="FFFF00"/>
            </a:prstShdw>
          </a:effectLst>
        </p:spPr>
        <p:txBody>
          <a:bodyPr/>
          <a:lstStyle/>
          <a:p>
            <a:endParaRPr lang="zh-CN" altLang="en-US"/>
          </a:p>
        </p:txBody>
      </p:sp>
      <p:sp>
        <p:nvSpPr>
          <p:cNvPr id="455714" name="Line 34"/>
          <p:cNvSpPr>
            <a:spLocks noChangeShapeType="1"/>
          </p:cNvSpPr>
          <p:nvPr/>
        </p:nvSpPr>
        <p:spPr bwMode="auto">
          <a:xfrm>
            <a:off x="7459663" y="1809750"/>
            <a:ext cx="0" cy="2206625"/>
          </a:xfrm>
          <a:prstGeom prst="line">
            <a:avLst/>
          </a:prstGeom>
          <a:noFill/>
          <a:ln w="57150">
            <a:solidFill>
              <a:srgbClr val="FF0000"/>
            </a:solidFill>
            <a:round/>
            <a:headEnd/>
            <a:tailEnd/>
          </a:ln>
          <a:effectLst>
            <a:prstShdw prst="shdw17" dist="17961" dir="2700000">
              <a:srgbClr val="FFFF00"/>
            </a:prstShdw>
          </a:effectLst>
        </p:spPr>
        <p:txBody>
          <a:bodyPr/>
          <a:lstStyle/>
          <a:p>
            <a:endParaRPr lang="zh-CN" altLang="en-US"/>
          </a:p>
        </p:txBody>
      </p:sp>
      <p:sp>
        <p:nvSpPr>
          <p:cNvPr id="455715" name="Line 35"/>
          <p:cNvSpPr>
            <a:spLocks noChangeShapeType="1"/>
          </p:cNvSpPr>
          <p:nvPr/>
        </p:nvSpPr>
        <p:spPr bwMode="auto">
          <a:xfrm rot="-5400000">
            <a:off x="6372226" y="735012"/>
            <a:ext cx="0" cy="2206625"/>
          </a:xfrm>
          <a:prstGeom prst="line">
            <a:avLst/>
          </a:prstGeom>
          <a:noFill/>
          <a:ln w="57150">
            <a:solidFill>
              <a:srgbClr val="FF0000"/>
            </a:solidFill>
            <a:round/>
            <a:headEnd/>
            <a:tailEnd/>
          </a:ln>
          <a:effectLst>
            <a:prstShdw prst="shdw17" dist="17961" dir="2700000">
              <a:srgbClr val="FFFF00"/>
            </a:prstShdw>
          </a:effectLst>
        </p:spPr>
        <p:txBody>
          <a:bodyPr/>
          <a:lstStyle/>
          <a:p>
            <a:endParaRPr lang="zh-CN" altLang="en-US"/>
          </a:p>
        </p:txBody>
      </p:sp>
      <p:sp>
        <p:nvSpPr>
          <p:cNvPr id="455716" name="Line 36"/>
          <p:cNvSpPr>
            <a:spLocks noChangeShapeType="1"/>
          </p:cNvSpPr>
          <p:nvPr/>
        </p:nvSpPr>
        <p:spPr bwMode="auto">
          <a:xfrm rot="-5400000">
            <a:off x="4211638" y="2895600"/>
            <a:ext cx="0" cy="2206625"/>
          </a:xfrm>
          <a:prstGeom prst="line">
            <a:avLst/>
          </a:prstGeom>
          <a:noFill/>
          <a:ln w="57150">
            <a:solidFill>
              <a:srgbClr val="FF0000"/>
            </a:solidFill>
            <a:round/>
            <a:headEnd/>
            <a:tailEnd/>
          </a:ln>
          <a:effectLst>
            <a:prstShdw prst="shdw17" dist="17961" dir="2700000">
              <a:srgbClr val="FFFF00"/>
            </a:prstShdw>
          </a:effectLst>
        </p:spPr>
        <p:txBody>
          <a:bodyPr/>
          <a:lstStyle/>
          <a:p>
            <a:endParaRPr lang="zh-CN" altLang="en-US"/>
          </a:p>
        </p:txBody>
      </p:sp>
      <p:graphicFrame>
        <p:nvGraphicFramePr>
          <p:cNvPr id="455718" name="Object 38"/>
          <p:cNvGraphicFramePr>
            <a:graphicFrameLocks noChangeAspect="1"/>
          </p:cNvGraphicFramePr>
          <p:nvPr/>
        </p:nvGraphicFramePr>
        <p:xfrm>
          <a:off x="7261225" y="4049713"/>
          <a:ext cx="444500" cy="600075"/>
        </p:xfrm>
        <a:graphic>
          <a:graphicData uri="http://schemas.openxmlformats.org/presentationml/2006/ole">
            <mc:AlternateContent xmlns:mc="http://schemas.openxmlformats.org/markup-compatibility/2006">
              <mc:Choice xmlns:v="urn:schemas-microsoft-com:vml" Requires="v">
                <p:oleObj spid="_x0000_s34828" name="公式" r:id="rId5" imgW="291960" imgH="368280" progId="">
                  <p:embed/>
                </p:oleObj>
              </mc:Choice>
              <mc:Fallback>
                <p:oleObj name="公式" r:id="rId5" imgW="291960" imgH="36828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1225" y="4049713"/>
                        <a:ext cx="444500"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5719" name="Object 39"/>
          <p:cNvGraphicFramePr>
            <a:graphicFrameLocks noChangeAspect="1"/>
          </p:cNvGraphicFramePr>
          <p:nvPr/>
        </p:nvGraphicFramePr>
        <p:xfrm>
          <a:off x="612775" y="2673350"/>
          <a:ext cx="293688" cy="560388"/>
        </p:xfrm>
        <a:graphic>
          <a:graphicData uri="http://schemas.openxmlformats.org/presentationml/2006/ole">
            <mc:AlternateContent xmlns:mc="http://schemas.openxmlformats.org/markup-compatibility/2006">
              <mc:Choice xmlns:v="urn:schemas-microsoft-com:vml" Requires="v">
                <p:oleObj spid="_x0000_s34829" name="公式" r:id="rId7" imgW="126720" imgH="215640" progId="">
                  <p:embed/>
                </p:oleObj>
              </mc:Choice>
              <mc:Fallback>
                <p:oleObj name="公式" r:id="rId7" imgW="126720" imgH="21564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2775" y="2673350"/>
                        <a:ext cx="293688" cy="560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5720" name="Freeform 40"/>
          <p:cNvSpPr>
            <a:spLocks/>
          </p:cNvSpPr>
          <p:nvPr/>
        </p:nvSpPr>
        <p:spPr bwMode="auto">
          <a:xfrm>
            <a:off x="966788" y="2295525"/>
            <a:ext cx="6503987" cy="3089275"/>
          </a:xfrm>
          <a:custGeom>
            <a:avLst/>
            <a:gdLst/>
            <a:ahLst/>
            <a:cxnLst>
              <a:cxn ang="0">
                <a:pos x="0" y="1078"/>
              </a:cxn>
              <a:cxn ang="0">
                <a:pos x="832" y="145"/>
              </a:cxn>
              <a:cxn ang="0">
                <a:pos x="2085" y="1946"/>
              </a:cxn>
              <a:cxn ang="0">
                <a:pos x="3438" y="145"/>
              </a:cxn>
              <a:cxn ang="0">
                <a:pos x="4179" y="1087"/>
              </a:cxn>
            </a:cxnLst>
            <a:rect l="0" t="0" r="r" b="b"/>
            <a:pathLst>
              <a:path w="4179" h="1946">
                <a:moveTo>
                  <a:pt x="0" y="1078"/>
                </a:moveTo>
                <a:cubicBezTo>
                  <a:pt x="242" y="539"/>
                  <a:pt x="485" y="0"/>
                  <a:pt x="832" y="145"/>
                </a:cubicBezTo>
                <a:cubicBezTo>
                  <a:pt x="1179" y="290"/>
                  <a:pt x="1651" y="1946"/>
                  <a:pt x="2085" y="1946"/>
                </a:cubicBezTo>
                <a:cubicBezTo>
                  <a:pt x="2519" y="1946"/>
                  <a:pt x="3089" y="288"/>
                  <a:pt x="3438" y="145"/>
                </a:cubicBezTo>
                <a:cubicBezTo>
                  <a:pt x="3787" y="2"/>
                  <a:pt x="3983" y="544"/>
                  <a:pt x="4179" y="1087"/>
                </a:cubicBezTo>
              </a:path>
            </a:pathLst>
          </a:custGeom>
          <a:noFill/>
          <a:ln w="38100" cmpd="sng">
            <a:solidFill>
              <a:schemeClr val="accent2"/>
            </a:solidFill>
            <a:round/>
            <a:headEnd/>
            <a:tailEnd/>
          </a:ln>
          <a:effectLst/>
        </p:spPr>
        <p:txBody>
          <a:bodyPr/>
          <a:lstStyle/>
          <a:p>
            <a:endParaRPr lang="zh-CN" altLang="en-US"/>
          </a:p>
        </p:txBody>
      </p:sp>
      <p:sp>
        <p:nvSpPr>
          <p:cNvPr id="455721" name="Freeform 41"/>
          <p:cNvSpPr>
            <a:spLocks/>
          </p:cNvSpPr>
          <p:nvPr/>
        </p:nvSpPr>
        <p:spPr bwMode="auto">
          <a:xfrm>
            <a:off x="985838" y="3400425"/>
            <a:ext cx="2147887" cy="1085850"/>
          </a:xfrm>
          <a:custGeom>
            <a:avLst/>
            <a:gdLst/>
            <a:ahLst/>
            <a:cxnLst>
              <a:cxn ang="0">
                <a:pos x="0" y="1078"/>
              </a:cxn>
              <a:cxn ang="0">
                <a:pos x="832" y="145"/>
              </a:cxn>
              <a:cxn ang="0">
                <a:pos x="2085" y="1946"/>
              </a:cxn>
              <a:cxn ang="0">
                <a:pos x="3438" y="145"/>
              </a:cxn>
              <a:cxn ang="0">
                <a:pos x="4179" y="1087"/>
              </a:cxn>
            </a:cxnLst>
            <a:rect l="0" t="0" r="r" b="b"/>
            <a:pathLst>
              <a:path w="4179" h="1946">
                <a:moveTo>
                  <a:pt x="0" y="1078"/>
                </a:moveTo>
                <a:cubicBezTo>
                  <a:pt x="242" y="539"/>
                  <a:pt x="485" y="0"/>
                  <a:pt x="832" y="145"/>
                </a:cubicBezTo>
                <a:cubicBezTo>
                  <a:pt x="1179" y="290"/>
                  <a:pt x="1651" y="1946"/>
                  <a:pt x="2085" y="1946"/>
                </a:cubicBezTo>
                <a:cubicBezTo>
                  <a:pt x="2519" y="1946"/>
                  <a:pt x="3089" y="288"/>
                  <a:pt x="3438" y="145"/>
                </a:cubicBezTo>
                <a:cubicBezTo>
                  <a:pt x="3787" y="2"/>
                  <a:pt x="3983" y="544"/>
                  <a:pt x="4179" y="1087"/>
                </a:cubicBezTo>
              </a:path>
            </a:pathLst>
          </a:custGeom>
          <a:noFill/>
          <a:ln w="38100" cmpd="sng">
            <a:solidFill>
              <a:srgbClr val="0066CC"/>
            </a:solidFill>
            <a:round/>
            <a:headEnd/>
            <a:tailEnd/>
          </a:ln>
          <a:effectLst/>
        </p:spPr>
        <p:txBody>
          <a:bodyPr/>
          <a:lstStyle/>
          <a:p>
            <a:endParaRPr lang="zh-CN" altLang="en-US"/>
          </a:p>
        </p:txBody>
      </p:sp>
      <p:grpSp>
        <p:nvGrpSpPr>
          <p:cNvPr id="2" name="Group 42"/>
          <p:cNvGrpSpPr>
            <a:grpSpLocks/>
          </p:cNvGrpSpPr>
          <p:nvPr/>
        </p:nvGrpSpPr>
        <p:grpSpPr bwMode="auto">
          <a:xfrm>
            <a:off x="3127375" y="3416300"/>
            <a:ext cx="4329113" cy="1190625"/>
            <a:chOff x="1970" y="2152"/>
            <a:chExt cx="2727" cy="750"/>
          </a:xfrm>
        </p:grpSpPr>
        <p:sp>
          <p:nvSpPr>
            <p:cNvPr id="455723" name="Freeform 43"/>
            <p:cNvSpPr>
              <a:spLocks/>
            </p:cNvSpPr>
            <p:nvPr/>
          </p:nvSpPr>
          <p:spPr bwMode="auto">
            <a:xfrm flipV="1">
              <a:off x="1970" y="2218"/>
              <a:ext cx="1371" cy="684"/>
            </a:xfrm>
            <a:custGeom>
              <a:avLst/>
              <a:gdLst/>
              <a:ahLst/>
              <a:cxnLst>
                <a:cxn ang="0">
                  <a:pos x="0" y="1078"/>
                </a:cxn>
                <a:cxn ang="0">
                  <a:pos x="832" y="145"/>
                </a:cxn>
                <a:cxn ang="0">
                  <a:pos x="2085" y="1946"/>
                </a:cxn>
                <a:cxn ang="0">
                  <a:pos x="3438" y="145"/>
                </a:cxn>
                <a:cxn ang="0">
                  <a:pos x="4179" y="1087"/>
                </a:cxn>
              </a:cxnLst>
              <a:rect l="0" t="0" r="r" b="b"/>
              <a:pathLst>
                <a:path w="4179" h="1946">
                  <a:moveTo>
                    <a:pt x="0" y="1078"/>
                  </a:moveTo>
                  <a:cubicBezTo>
                    <a:pt x="242" y="539"/>
                    <a:pt x="485" y="0"/>
                    <a:pt x="832" y="145"/>
                  </a:cubicBezTo>
                  <a:cubicBezTo>
                    <a:pt x="1179" y="290"/>
                    <a:pt x="1651" y="1946"/>
                    <a:pt x="2085" y="1946"/>
                  </a:cubicBezTo>
                  <a:cubicBezTo>
                    <a:pt x="2519" y="1946"/>
                    <a:pt x="3089" y="288"/>
                    <a:pt x="3438" y="145"/>
                  </a:cubicBezTo>
                  <a:cubicBezTo>
                    <a:pt x="3787" y="2"/>
                    <a:pt x="3983" y="544"/>
                    <a:pt x="4179" y="1087"/>
                  </a:cubicBezTo>
                </a:path>
              </a:pathLst>
            </a:custGeom>
            <a:noFill/>
            <a:ln w="38100" cmpd="sng">
              <a:solidFill>
                <a:srgbClr val="0066CC"/>
              </a:solidFill>
              <a:round/>
              <a:headEnd/>
              <a:tailEnd/>
            </a:ln>
            <a:effectLst/>
          </p:spPr>
          <p:txBody>
            <a:bodyPr/>
            <a:lstStyle/>
            <a:p>
              <a:endParaRPr lang="zh-CN" altLang="en-US"/>
            </a:p>
          </p:txBody>
        </p:sp>
        <p:sp>
          <p:nvSpPr>
            <p:cNvPr id="455724" name="Freeform 44"/>
            <p:cNvSpPr>
              <a:spLocks/>
            </p:cNvSpPr>
            <p:nvPr/>
          </p:nvSpPr>
          <p:spPr bwMode="auto">
            <a:xfrm>
              <a:off x="3344" y="2152"/>
              <a:ext cx="1353" cy="684"/>
            </a:xfrm>
            <a:custGeom>
              <a:avLst/>
              <a:gdLst/>
              <a:ahLst/>
              <a:cxnLst>
                <a:cxn ang="0">
                  <a:pos x="0" y="1078"/>
                </a:cxn>
                <a:cxn ang="0">
                  <a:pos x="832" y="145"/>
                </a:cxn>
                <a:cxn ang="0">
                  <a:pos x="2085" y="1946"/>
                </a:cxn>
                <a:cxn ang="0">
                  <a:pos x="3438" y="145"/>
                </a:cxn>
                <a:cxn ang="0">
                  <a:pos x="4179" y="1087"/>
                </a:cxn>
              </a:cxnLst>
              <a:rect l="0" t="0" r="r" b="b"/>
              <a:pathLst>
                <a:path w="4179" h="1946">
                  <a:moveTo>
                    <a:pt x="0" y="1078"/>
                  </a:moveTo>
                  <a:cubicBezTo>
                    <a:pt x="242" y="539"/>
                    <a:pt x="485" y="0"/>
                    <a:pt x="832" y="145"/>
                  </a:cubicBezTo>
                  <a:cubicBezTo>
                    <a:pt x="1179" y="290"/>
                    <a:pt x="1651" y="1946"/>
                    <a:pt x="2085" y="1946"/>
                  </a:cubicBezTo>
                  <a:cubicBezTo>
                    <a:pt x="2519" y="1946"/>
                    <a:pt x="3089" y="288"/>
                    <a:pt x="3438" y="145"/>
                  </a:cubicBezTo>
                  <a:cubicBezTo>
                    <a:pt x="3787" y="2"/>
                    <a:pt x="3983" y="544"/>
                    <a:pt x="4179" y="1087"/>
                  </a:cubicBezTo>
                </a:path>
              </a:pathLst>
            </a:custGeom>
            <a:noFill/>
            <a:ln w="38100" cmpd="sng">
              <a:solidFill>
                <a:srgbClr val="0066CC"/>
              </a:solidFill>
              <a:round/>
              <a:headEnd/>
              <a:tailEnd/>
            </a:ln>
            <a:effectLst/>
          </p:spPr>
          <p:txBody>
            <a:bodyPr/>
            <a:lstStyle/>
            <a:p>
              <a:endParaRPr lang="zh-CN" altLang="en-US"/>
            </a:p>
          </p:txBody>
        </p:sp>
      </p:grpSp>
      <p:grpSp>
        <p:nvGrpSpPr>
          <p:cNvPr id="3" name="Group 45"/>
          <p:cNvGrpSpPr>
            <a:grpSpLocks/>
          </p:cNvGrpSpPr>
          <p:nvPr/>
        </p:nvGrpSpPr>
        <p:grpSpPr bwMode="auto">
          <a:xfrm>
            <a:off x="982663" y="3711575"/>
            <a:ext cx="2611437" cy="587375"/>
            <a:chOff x="619" y="2338"/>
            <a:chExt cx="1645" cy="370"/>
          </a:xfrm>
        </p:grpSpPr>
        <p:sp>
          <p:nvSpPr>
            <p:cNvPr id="455726" name="Freeform 46"/>
            <p:cNvSpPr>
              <a:spLocks/>
            </p:cNvSpPr>
            <p:nvPr/>
          </p:nvSpPr>
          <p:spPr bwMode="auto">
            <a:xfrm>
              <a:off x="619" y="2338"/>
              <a:ext cx="795" cy="336"/>
            </a:xfrm>
            <a:custGeom>
              <a:avLst/>
              <a:gdLst/>
              <a:ahLst/>
              <a:cxnLst>
                <a:cxn ang="0">
                  <a:pos x="0" y="1078"/>
                </a:cxn>
                <a:cxn ang="0">
                  <a:pos x="832" y="145"/>
                </a:cxn>
                <a:cxn ang="0">
                  <a:pos x="2085" y="1946"/>
                </a:cxn>
                <a:cxn ang="0">
                  <a:pos x="3438" y="145"/>
                </a:cxn>
                <a:cxn ang="0">
                  <a:pos x="4179" y="1087"/>
                </a:cxn>
              </a:cxnLst>
              <a:rect l="0" t="0" r="r" b="b"/>
              <a:pathLst>
                <a:path w="4179" h="1946">
                  <a:moveTo>
                    <a:pt x="0" y="1078"/>
                  </a:moveTo>
                  <a:cubicBezTo>
                    <a:pt x="242" y="539"/>
                    <a:pt x="485" y="0"/>
                    <a:pt x="832" y="145"/>
                  </a:cubicBezTo>
                  <a:cubicBezTo>
                    <a:pt x="1179" y="290"/>
                    <a:pt x="1651" y="1946"/>
                    <a:pt x="2085" y="1946"/>
                  </a:cubicBezTo>
                  <a:cubicBezTo>
                    <a:pt x="2519" y="1946"/>
                    <a:pt x="3089" y="288"/>
                    <a:pt x="3438" y="145"/>
                  </a:cubicBezTo>
                  <a:cubicBezTo>
                    <a:pt x="3787" y="2"/>
                    <a:pt x="3983" y="544"/>
                    <a:pt x="4179" y="1087"/>
                  </a:cubicBezTo>
                </a:path>
              </a:pathLst>
            </a:custGeom>
            <a:noFill/>
            <a:ln w="38100" cmpd="sng">
              <a:solidFill>
                <a:srgbClr val="9966FF"/>
              </a:solidFill>
              <a:round/>
              <a:headEnd/>
              <a:tailEnd/>
            </a:ln>
            <a:effectLst/>
          </p:spPr>
          <p:txBody>
            <a:bodyPr/>
            <a:lstStyle/>
            <a:p>
              <a:endParaRPr lang="zh-CN" altLang="en-US"/>
            </a:p>
          </p:txBody>
        </p:sp>
        <p:sp>
          <p:nvSpPr>
            <p:cNvPr id="455727" name="Freeform 47"/>
            <p:cNvSpPr>
              <a:spLocks/>
            </p:cNvSpPr>
            <p:nvPr/>
          </p:nvSpPr>
          <p:spPr bwMode="auto">
            <a:xfrm flipV="1">
              <a:off x="1409" y="2372"/>
              <a:ext cx="855" cy="336"/>
            </a:xfrm>
            <a:custGeom>
              <a:avLst/>
              <a:gdLst/>
              <a:ahLst/>
              <a:cxnLst>
                <a:cxn ang="0">
                  <a:pos x="0" y="1078"/>
                </a:cxn>
                <a:cxn ang="0">
                  <a:pos x="832" y="145"/>
                </a:cxn>
                <a:cxn ang="0">
                  <a:pos x="2085" y="1946"/>
                </a:cxn>
                <a:cxn ang="0">
                  <a:pos x="3438" y="145"/>
                </a:cxn>
                <a:cxn ang="0">
                  <a:pos x="4179" y="1087"/>
                </a:cxn>
              </a:cxnLst>
              <a:rect l="0" t="0" r="r" b="b"/>
              <a:pathLst>
                <a:path w="4179" h="1946">
                  <a:moveTo>
                    <a:pt x="0" y="1078"/>
                  </a:moveTo>
                  <a:cubicBezTo>
                    <a:pt x="242" y="539"/>
                    <a:pt x="485" y="0"/>
                    <a:pt x="832" y="145"/>
                  </a:cubicBezTo>
                  <a:cubicBezTo>
                    <a:pt x="1179" y="290"/>
                    <a:pt x="1651" y="1946"/>
                    <a:pt x="2085" y="1946"/>
                  </a:cubicBezTo>
                  <a:cubicBezTo>
                    <a:pt x="2519" y="1946"/>
                    <a:pt x="3089" y="288"/>
                    <a:pt x="3438" y="145"/>
                  </a:cubicBezTo>
                  <a:cubicBezTo>
                    <a:pt x="3787" y="2"/>
                    <a:pt x="3983" y="544"/>
                    <a:pt x="4179" y="1087"/>
                  </a:cubicBezTo>
                </a:path>
              </a:pathLst>
            </a:custGeom>
            <a:noFill/>
            <a:ln w="38100" cmpd="sng">
              <a:solidFill>
                <a:srgbClr val="9966FF"/>
              </a:solidFill>
              <a:round/>
              <a:headEnd/>
              <a:tailEnd/>
            </a:ln>
            <a:effectLst/>
          </p:spPr>
          <p:txBody>
            <a:bodyPr/>
            <a:lstStyle/>
            <a:p>
              <a:endParaRPr lang="zh-CN" altLang="en-US"/>
            </a:p>
          </p:txBody>
        </p:sp>
      </p:grpSp>
      <p:grpSp>
        <p:nvGrpSpPr>
          <p:cNvPr id="4" name="Group 48"/>
          <p:cNvGrpSpPr>
            <a:grpSpLocks/>
          </p:cNvGrpSpPr>
          <p:nvPr/>
        </p:nvGrpSpPr>
        <p:grpSpPr bwMode="auto">
          <a:xfrm>
            <a:off x="3598863" y="3708400"/>
            <a:ext cx="3859212" cy="587375"/>
            <a:chOff x="2267" y="2336"/>
            <a:chExt cx="2431" cy="370"/>
          </a:xfrm>
        </p:grpSpPr>
        <p:sp>
          <p:nvSpPr>
            <p:cNvPr id="455729" name="Freeform 49"/>
            <p:cNvSpPr>
              <a:spLocks/>
            </p:cNvSpPr>
            <p:nvPr/>
          </p:nvSpPr>
          <p:spPr bwMode="auto">
            <a:xfrm>
              <a:off x="2267" y="2336"/>
              <a:ext cx="795" cy="336"/>
            </a:xfrm>
            <a:custGeom>
              <a:avLst/>
              <a:gdLst/>
              <a:ahLst/>
              <a:cxnLst>
                <a:cxn ang="0">
                  <a:pos x="0" y="1078"/>
                </a:cxn>
                <a:cxn ang="0">
                  <a:pos x="832" y="145"/>
                </a:cxn>
                <a:cxn ang="0">
                  <a:pos x="2085" y="1946"/>
                </a:cxn>
                <a:cxn ang="0">
                  <a:pos x="3438" y="145"/>
                </a:cxn>
                <a:cxn ang="0">
                  <a:pos x="4179" y="1087"/>
                </a:cxn>
              </a:cxnLst>
              <a:rect l="0" t="0" r="r" b="b"/>
              <a:pathLst>
                <a:path w="4179" h="1946">
                  <a:moveTo>
                    <a:pt x="0" y="1078"/>
                  </a:moveTo>
                  <a:cubicBezTo>
                    <a:pt x="242" y="539"/>
                    <a:pt x="485" y="0"/>
                    <a:pt x="832" y="145"/>
                  </a:cubicBezTo>
                  <a:cubicBezTo>
                    <a:pt x="1179" y="290"/>
                    <a:pt x="1651" y="1946"/>
                    <a:pt x="2085" y="1946"/>
                  </a:cubicBezTo>
                  <a:cubicBezTo>
                    <a:pt x="2519" y="1946"/>
                    <a:pt x="3089" y="288"/>
                    <a:pt x="3438" y="145"/>
                  </a:cubicBezTo>
                  <a:cubicBezTo>
                    <a:pt x="3787" y="2"/>
                    <a:pt x="3983" y="544"/>
                    <a:pt x="4179" y="1087"/>
                  </a:cubicBezTo>
                </a:path>
              </a:pathLst>
            </a:custGeom>
            <a:noFill/>
            <a:ln w="38100" cmpd="sng">
              <a:solidFill>
                <a:srgbClr val="9966FF"/>
              </a:solidFill>
              <a:round/>
              <a:headEnd/>
              <a:tailEnd/>
            </a:ln>
            <a:effectLst/>
          </p:spPr>
          <p:txBody>
            <a:bodyPr/>
            <a:lstStyle/>
            <a:p>
              <a:endParaRPr lang="zh-CN" altLang="en-US"/>
            </a:p>
          </p:txBody>
        </p:sp>
        <p:sp>
          <p:nvSpPr>
            <p:cNvPr id="455730" name="Freeform 50"/>
            <p:cNvSpPr>
              <a:spLocks/>
            </p:cNvSpPr>
            <p:nvPr/>
          </p:nvSpPr>
          <p:spPr bwMode="auto">
            <a:xfrm flipV="1">
              <a:off x="3057" y="2370"/>
              <a:ext cx="855" cy="336"/>
            </a:xfrm>
            <a:custGeom>
              <a:avLst/>
              <a:gdLst/>
              <a:ahLst/>
              <a:cxnLst>
                <a:cxn ang="0">
                  <a:pos x="0" y="1078"/>
                </a:cxn>
                <a:cxn ang="0">
                  <a:pos x="832" y="145"/>
                </a:cxn>
                <a:cxn ang="0">
                  <a:pos x="2085" y="1946"/>
                </a:cxn>
                <a:cxn ang="0">
                  <a:pos x="3438" y="145"/>
                </a:cxn>
                <a:cxn ang="0">
                  <a:pos x="4179" y="1087"/>
                </a:cxn>
              </a:cxnLst>
              <a:rect l="0" t="0" r="r" b="b"/>
              <a:pathLst>
                <a:path w="4179" h="1946">
                  <a:moveTo>
                    <a:pt x="0" y="1078"/>
                  </a:moveTo>
                  <a:cubicBezTo>
                    <a:pt x="242" y="539"/>
                    <a:pt x="485" y="0"/>
                    <a:pt x="832" y="145"/>
                  </a:cubicBezTo>
                  <a:cubicBezTo>
                    <a:pt x="1179" y="290"/>
                    <a:pt x="1651" y="1946"/>
                    <a:pt x="2085" y="1946"/>
                  </a:cubicBezTo>
                  <a:cubicBezTo>
                    <a:pt x="2519" y="1946"/>
                    <a:pt x="3089" y="288"/>
                    <a:pt x="3438" y="145"/>
                  </a:cubicBezTo>
                  <a:cubicBezTo>
                    <a:pt x="3787" y="2"/>
                    <a:pt x="3983" y="544"/>
                    <a:pt x="4179" y="1087"/>
                  </a:cubicBezTo>
                </a:path>
              </a:pathLst>
            </a:custGeom>
            <a:noFill/>
            <a:ln w="38100" cmpd="sng">
              <a:solidFill>
                <a:srgbClr val="9966FF"/>
              </a:solidFill>
              <a:round/>
              <a:headEnd/>
              <a:tailEnd/>
            </a:ln>
            <a:effectLst/>
          </p:spPr>
          <p:txBody>
            <a:bodyPr/>
            <a:lstStyle/>
            <a:p>
              <a:endParaRPr lang="zh-CN" altLang="en-US"/>
            </a:p>
          </p:txBody>
        </p:sp>
        <p:sp>
          <p:nvSpPr>
            <p:cNvPr id="455731" name="Freeform 51"/>
            <p:cNvSpPr>
              <a:spLocks/>
            </p:cNvSpPr>
            <p:nvPr/>
          </p:nvSpPr>
          <p:spPr bwMode="auto">
            <a:xfrm>
              <a:off x="3903" y="2346"/>
              <a:ext cx="795" cy="336"/>
            </a:xfrm>
            <a:custGeom>
              <a:avLst/>
              <a:gdLst/>
              <a:ahLst/>
              <a:cxnLst>
                <a:cxn ang="0">
                  <a:pos x="0" y="1078"/>
                </a:cxn>
                <a:cxn ang="0">
                  <a:pos x="832" y="145"/>
                </a:cxn>
                <a:cxn ang="0">
                  <a:pos x="2085" y="1946"/>
                </a:cxn>
                <a:cxn ang="0">
                  <a:pos x="3438" y="145"/>
                </a:cxn>
                <a:cxn ang="0">
                  <a:pos x="4179" y="1087"/>
                </a:cxn>
              </a:cxnLst>
              <a:rect l="0" t="0" r="r" b="b"/>
              <a:pathLst>
                <a:path w="4179" h="1946">
                  <a:moveTo>
                    <a:pt x="0" y="1078"/>
                  </a:moveTo>
                  <a:cubicBezTo>
                    <a:pt x="242" y="539"/>
                    <a:pt x="485" y="0"/>
                    <a:pt x="832" y="145"/>
                  </a:cubicBezTo>
                  <a:cubicBezTo>
                    <a:pt x="1179" y="290"/>
                    <a:pt x="1651" y="1946"/>
                    <a:pt x="2085" y="1946"/>
                  </a:cubicBezTo>
                  <a:cubicBezTo>
                    <a:pt x="2519" y="1946"/>
                    <a:pt x="3089" y="288"/>
                    <a:pt x="3438" y="145"/>
                  </a:cubicBezTo>
                  <a:cubicBezTo>
                    <a:pt x="3787" y="2"/>
                    <a:pt x="3983" y="544"/>
                    <a:pt x="4179" y="1087"/>
                  </a:cubicBezTo>
                </a:path>
              </a:pathLst>
            </a:custGeom>
            <a:noFill/>
            <a:ln w="38100" cmpd="sng">
              <a:solidFill>
                <a:srgbClr val="9966FF"/>
              </a:solidFill>
              <a:round/>
              <a:headEnd/>
              <a:tailEnd/>
            </a:ln>
            <a:effectLst/>
          </p:spPr>
          <p:txBody>
            <a:bodyPr/>
            <a:lstStyle/>
            <a:p>
              <a:endParaRPr lang="zh-CN" altLang="en-US"/>
            </a:p>
          </p:txBody>
        </p:sp>
      </p:grpSp>
      <p:grpSp>
        <p:nvGrpSpPr>
          <p:cNvPr id="5" name="Group 52"/>
          <p:cNvGrpSpPr>
            <a:grpSpLocks/>
          </p:cNvGrpSpPr>
          <p:nvPr/>
        </p:nvGrpSpPr>
        <p:grpSpPr bwMode="auto">
          <a:xfrm>
            <a:off x="973138" y="1590675"/>
            <a:ext cx="2160587" cy="2406650"/>
            <a:chOff x="613" y="1002"/>
            <a:chExt cx="1361" cy="1516"/>
          </a:xfrm>
        </p:grpSpPr>
        <p:sp>
          <p:nvSpPr>
            <p:cNvPr id="455733" name="Freeform 53"/>
            <p:cNvSpPr>
              <a:spLocks/>
            </p:cNvSpPr>
            <p:nvPr/>
          </p:nvSpPr>
          <p:spPr bwMode="auto">
            <a:xfrm>
              <a:off x="651" y="1004"/>
              <a:ext cx="651" cy="838"/>
            </a:xfrm>
            <a:custGeom>
              <a:avLst/>
              <a:gdLst/>
              <a:ahLst/>
              <a:cxnLst>
                <a:cxn ang="0">
                  <a:pos x="0" y="838"/>
                </a:cxn>
                <a:cxn ang="0">
                  <a:pos x="228" y="100"/>
                </a:cxn>
                <a:cxn ang="0">
                  <a:pos x="546" y="238"/>
                </a:cxn>
                <a:cxn ang="0">
                  <a:pos x="696" y="256"/>
                </a:cxn>
              </a:cxnLst>
              <a:rect l="0" t="0" r="r" b="b"/>
              <a:pathLst>
                <a:path w="696" h="838">
                  <a:moveTo>
                    <a:pt x="0" y="838"/>
                  </a:moveTo>
                  <a:cubicBezTo>
                    <a:pt x="68" y="519"/>
                    <a:pt x="137" y="200"/>
                    <a:pt x="228" y="100"/>
                  </a:cubicBezTo>
                  <a:cubicBezTo>
                    <a:pt x="319" y="0"/>
                    <a:pt x="468" y="212"/>
                    <a:pt x="546" y="238"/>
                  </a:cubicBezTo>
                  <a:cubicBezTo>
                    <a:pt x="624" y="264"/>
                    <a:pt x="660" y="260"/>
                    <a:pt x="696" y="256"/>
                  </a:cubicBezTo>
                </a:path>
              </a:pathLst>
            </a:custGeom>
            <a:noFill/>
            <a:ln w="38100" cmpd="sng">
              <a:solidFill>
                <a:srgbClr val="00CC00"/>
              </a:solidFill>
              <a:round/>
              <a:headEnd/>
              <a:tailEnd/>
            </a:ln>
            <a:effectLst/>
          </p:spPr>
          <p:txBody>
            <a:bodyPr/>
            <a:lstStyle/>
            <a:p>
              <a:endParaRPr lang="zh-CN" altLang="en-US"/>
            </a:p>
          </p:txBody>
        </p:sp>
        <p:sp>
          <p:nvSpPr>
            <p:cNvPr id="455734" name="Freeform 54"/>
            <p:cNvSpPr>
              <a:spLocks/>
            </p:cNvSpPr>
            <p:nvPr/>
          </p:nvSpPr>
          <p:spPr bwMode="auto">
            <a:xfrm flipH="1">
              <a:off x="1288" y="1002"/>
              <a:ext cx="648" cy="838"/>
            </a:xfrm>
            <a:custGeom>
              <a:avLst/>
              <a:gdLst/>
              <a:ahLst/>
              <a:cxnLst>
                <a:cxn ang="0">
                  <a:pos x="0" y="838"/>
                </a:cxn>
                <a:cxn ang="0">
                  <a:pos x="228" y="100"/>
                </a:cxn>
                <a:cxn ang="0">
                  <a:pos x="546" y="238"/>
                </a:cxn>
                <a:cxn ang="0">
                  <a:pos x="696" y="256"/>
                </a:cxn>
              </a:cxnLst>
              <a:rect l="0" t="0" r="r" b="b"/>
              <a:pathLst>
                <a:path w="696" h="838">
                  <a:moveTo>
                    <a:pt x="0" y="838"/>
                  </a:moveTo>
                  <a:cubicBezTo>
                    <a:pt x="68" y="519"/>
                    <a:pt x="137" y="200"/>
                    <a:pt x="228" y="100"/>
                  </a:cubicBezTo>
                  <a:cubicBezTo>
                    <a:pt x="319" y="0"/>
                    <a:pt x="468" y="212"/>
                    <a:pt x="546" y="238"/>
                  </a:cubicBezTo>
                  <a:cubicBezTo>
                    <a:pt x="624" y="264"/>
                    <a:pt x="660" y="260"/>
                    <a:pt x="696" y="256"/>
                  </a:cubicBezTo>
                </a:path>
              </a:pathLst>
            </a:custGeom>
            <a:noFill/>
            <a:ln w="38100" cmpd="sng">
              <a:solidFill>
                <a:srgbClr val="00CC00"/>
              </a:solidFill>
              <a:round/>
              <a:headEnd/>
              <a:tailEnd/>
            </a:ln>
            <a:effectLst/>
          </p:spPr>
          <p:txBody>
            <a:bodyPr/>
            <a:lstStyle/>
            <a:p>
              <a:endParaRPr lang="zh-CN" altLang="en-US"/>
            </a:p>
          </p:txBody>
        </p:sp>
        <p:sp>
          <p:nvSpPr>
            <p:cNvPr id="455735" name="Freeform 55"/>
            <p:cNvSpPr>
              <a:spLocks/>
            </p:cNvSpPr>
            <p:nvPr/>
          </p:nvSpPr>
          <p:spPr bwMode="auto">
            <a:xfrm>
              <a:off x="1932" y="1812"/>
              <a:ext cx="42" cy="702"/>
            </a:xfrm>
            <a:custGeom>
              <a:avLst/>
              <a:gdLst/>
              <a:ahLst/>
              <a:cxnLst>
                <a:cxn ang="0">
                  <a:pos x="42" y="702"/>
                </a:cxn>
                <a:cxn ang="0">
                  <a:pos x="0" y="0"/>
                </a:cxn>
              </a:cxnLst>
              <a:rect l="0" t="0" r="r" b="b"/>
              <a:pathLst>
                <a:path w="42" h="702">
                  <a:moveTo>
                    <a:pt x="42" y="702"/>
                  </a:moveTo>
                  <a:cubicBezTo>
                    <a:pt x="42" y="702"/>
                    <a:pt x="21" y="351"/>
                    <a:pt x="0" y="0"/>
                  </a:cubicBezTo>
                </a:path>
              </a:pathLst>
            </a:custGeom>
            <a:noFill/>
            <a:ln w="38100" cmpd="sng">
              <a:solidFill>
                <a:srgbClr val="00CC00"/>
              </a:solidFill>
              <a:round/>
              <a:headEnd/>
              <a:tailEnd/>
            </a:ln>
            <a:effectLst/>
          </p:spPr>
          <p:txBody>
            <a:bodyPr/>
            <a:lstStyle/>
            <a:p>
              <a:endParaRPr lang="zh-CN" altLang="en-US"/>
            </a:p>
          </p:txBody>
        </p:sp>
        <p:sp>
          <p:nvSpPr>
            <p:cNvPr id="455736" name="Freeform 56"/>
            <p:cNvSpPr>
              <a:spLocks/>
            </p:cNvSpPr>
            <p:nvPr/>
          </p:nvSpPr>
          <p:spPr bwMode="auto">
            <a:xfrm flipH="1">
              <a:off x="613" y="1816"/>
              <a:ext cx="42" cy="702"/>
            </a:xfrm>
            <a:custGeom>
              <a:avLst/>
              <a:gdLst/>
              <a:ahLst/>
              <a:cxnLst>
                <a:cxn ang="0">
                  <a:pos x="42" y="702"/>
                </a:cxn>
                <a:cxn ang="0">
                  <a:pos x="0" y="0"/>
                </a:cxn>
              </a:cxnLst>
              <a:rect l="0" t="0" r="r" b="b"/>
              <a:pathLst>
                <a:path w="42" h="702">
                  <a:moveTo>
                    <a:pt x="42" y="702"/>
                  </a:moveTo>
                  <a:cubicBezTo>
                    <a:pt x="42" y="702"/>
                    <a:pt x="21" y="351"/>
                    <a:pt x="0" y="0"/>
                  </a:cubicBezTo>
                </a:path>
              </a:pathLst>
            </a:custGeom>
            <a:noFill/>
            <a:ln w="38100" cmpd="sng">
              <a:solidFill>
                <a:srgbClr val="00CC00"/>
              </a:solidFill>
              <a:round/>
              <a:headEnd/>
              <a:tailEnd/>
            </a:ln>
            <a:effectLst/>
          </p:spPr>
          <p:txBody>
            <a:bodyPr/>
            <a:lstStyle/>
            <a:p>
              <a:endParaRPr lang="zh-CN" altLang="en-US"/>
            </a:p>
          </p:txBody>
        </p:sp>
      </p:grpSp>
      <p:grpSp>
        <p:nvGrpSpPr>
          <p:cNvPr id="6" name="Group 57"/>
          <p:cNvGrpSpPr>
            <a:grpSpLocks/>
          </p:cNvGrpSpPr>
          <p:nvPr/>
        </p:nvGrpSpPr>
        <p:grpSpPr bwMode="auto">
          <a:xfrm>
            <a:off x="941388" y="1620838"/>
            <a:ext cx="2217737" cy="2392362"/>
            <a:chOff x="593" y="1021"/>
            <a:chExt cx="1397" cy="1507"/>
          </a:xfrm>
        </p:grpSpPr>
        <p:sp>
          <p:nvSpPr>
            <p:cNvPr id="455738" name="Freeform 58"/>
            <p:cNvSpPr>
              <a:spLocks/>
            </p:cNvSpPr>
            <p:nvPr/>
          </p:nvSpPr>
          <p:spPr bwMode="auto">
            <a:xfrm>
              <a:off x="618" y="1021"/>
              <a:ext cx="1344" cy="827"/>
            </a:xfrm>
            <a:custGeom>
              <a:avLst/>
              <a:gdLst/>
              <a:ahLst/>
              <a:cxnLst>
                <a:cxn ang="0">
                  <a:pos x="0" y="827"/>
                </a:cxn>
                <a:cxn ang="0">
                  <a:pos x="180" y="119"/>
                </a:cxn>
                <a:cxn ang="0">
                  <a:pos x="504" y="203"/>
                </a:cxn>
                <a:cxn ang="0">
                  <a:pos x="690" y="95"/>
                </a:cxn>
                <a:cxn ang="0">
                  <a:pos x="906" y="215"/>
                </a:cxn>
                <a:cxn ang="0">
                  <a:pos x="1224" y="101"/>
                </a:cxn>
                <a:cxn ang="0">
                  <a:pos x="1374" y="821"/>
                </a:cxn>
              </a:cxnLst>
              <a:rect l="0" t="0" r="r" b="b"/>
              <a:pathLst>
                <a:path w="1374" h="827">
                  <a:moveTo>
                    <a:pt x="0" y="827"/>
                  </a:moveTo>
                  <a:cubicBezTo>
                    <a:pt x="48" y="525"/>
                    <a:pt x="96" y="223"/>
                    <a:pt x="180" y="119"/>
                  </a:cubicBezTo>
                  <a:cubicBezTo>
                    <a:pt x="264" y="15"/>
                    <a:pt x="419" y="207"/>
                    <a:pt x="504" y="203"/>
                  </a:cubicBezTo>
                  <a:cubicBezTo>
                    <a:pt x="589" y="199"/>
                    <a:pt x="623" y="93"/>
                    <a:pt x="690" y="95"/>
                  </a:cubicBezTo>
                  <a:cubicBezTo>
                    <a:pt x="757" y="97"/>
                    <a:pt x="817" y="214"/>
                    <a:pt x="906" y="215"/>
                  </a:cubicBezTo>
                  <a:cubicBezTo>
                    <a:pt x="995" y="216"/>
                    <a:pt x="1146" y="0"/>
                    <a:pt x="1224" y="101"/>
                  </a:cubicBezTo>
                  <a:cubicBezTo>
                    <a:pt x="1302" y="202"/>
                    <a:pt x="1338" y="511"/>
                    <a:pt x="1374" y="821"/>
                  </a:cubicBezTo>
                </a:path>
              </a:pathLst>
            </a:custGeom>
            <a:noFill/>
            <a:ln w="38100" cmpd="sng">
              <a:solidFill>
                <a:srgbClr val="336600"/>
              </a:solidFill>
              <a:round/>
              <a:headEnd/>
              <a:tailEnd/>
            </a:ln>
            <a:effectLst/>
          </p:spPr>
          <p:txBody>
            <a:bodyPr/>
            <a:lstStyle/>
            <a:p>
              <a:endParaRPr lang="zh-CN" altLang="en-US"/>
            </a:p>
          </p:txBody>
        </p:sp>
        <p:sp>
          <p:nvSpPr>
            <p:cNvPr id="455739" name="Freeform 59"/>
            <p:cNvSpPr>
              <a:spLocks/>
            </p:cNvSpPr>
            <p:nvPr/>
          </p:nvSpPr>
          <p:spPr bwMode="auto">
            <a:xfrm rot="120000">
              <a:off x="1948" y="1810"/>
              <a:ext cx="42" cy="702"/>
            </a:xfrm>
            <a:custGeom>
              <a:avLst/>
              <a:gdLst/>
              <a:ahLst/>
              <a:cxnLst>
                <a:cxn ang="0">
                  <a:pos x="42" y="702"/>
                </a:cxn>
                <a:cxn ang="0">
                  <a:pos x="0" y="0"/>
                </a:cxn>
              </a:cxnLst>
              <a:rect l="0" t="0" r="r" b="b"/>
              <a:pathLst>
                <a:path w="42" h="702">
                  <a:moveTo>
                    <a:pt x="42" y="702"/>
                  </a:moveTo>
                  <a:cubicBezTo>
                    <a:pt x="42" y="702"/>
                    <a:pt x="21" y="351"/>
                    <a:pt x="0" y="0"/>
                  </a:cubicBezTo>
                </a:path>
              </a:pathLst>
            </a:custGeom>
            <a:noFill/>
            <a:ln w="38100" cmpd="sng">
              <a:solidFill>
                <a:srgbClr val="336600"/>
              </a:solidFill>
              <a:round/>
              <a:headEnd/>
              <a:tailEnd/>
            </a:ln>
            <a:effectLst/>
          </p:spPr>
          <p:txBody>
            <a:bodyPr/>
            <a:lstStyle/>
            <a:p>
              <a:endParaRPr lang="zh-CN" altLang="en-US"/>
            </a:p>
          </p:txBody>
        </p:sp>
        <p:sp>
          <p:nvSpPr>
            <p:cNvPr id="455740" name="Freeform 60"/>
            <p:cNvSpPr>
              <a:spLocks/>
            </p:cNvSpPr>
            <p:nvPr/>
          </p:nvSpPr>
          <p:spPr bwMode="auto">
            <a:xfrm rot="21480000" flipH="1">
              <a:off x="593" y="1826"/>
              <a:ext cx="42" cy="702"/>
            </a:xfrm>
            <a:custGeom>
              <a:avLst/>
              <a:gdLst/>
              <a:ahLst/>
              <a:cxnLst>
                <a:cxn ang="0">
                  <a:pos x="42" y="702"/>
                </a:cxn>
                <a:cxn ang="0">
                  <a:pos x="0" y="0"/>
                </a:cxn>
              </a:cxnLst>
              <a:rect l="0" t="0" r="r" b="b"/>
              <a:pathLst>
                <a:path w="42" h="702">
                  <a:moveTo>
                    <a:pt x="42" y="702"/>
                  </a:moveTo>
                  <a:cubicBezTo>
                    <a:pt x="42" y="702"/>
                    <a:pt x="21" y="351"/>
                    <a:pt x="0" y="0"/>
                  </a:cubicBezTo>
                </a:path>
              </a:pathLst>
            </a:custGeom>
            <a:noFill/>
            <a:ln w="38100" cmpd="sng">
              <a:solidFill>
                <a:srgbClr val="336600"/>
              </a:solidFill>
              <a:round/>
              <a:headEnd/>
              <a:tailEnd/>
            </a:ln>
            <a:effectLst/>
          </p:spPr>
          <p:txBody>
            <a:bodyPr/>
            <a:lstStyle/>
            <a:p>
              <a:endParaRPr lang="zh-CN" altLang="en-US"/>
            </a:p>
          </p:txBody>
        </p:sp>
      </p:grpSp>
      <p:sp>
        <p:nvSpPr>
          <p:cNvPr id="455741" name="Line 61"/>
          <p:cNvSpPr>
            <a:spLocks noChangeShapeType="1"/>
          </p:cNvSpPr>
          <p:nvPr/>
        </p:nvSpPr>
        <p:spPr bwMode="auto">
          <a:xfrm>
            <a:off x="215900" y="4005263"/>
            <a:ext cx="8675688" cy="0"/>
          </a:xfrm>
          <a:prstGeom prst="line">
            <a:avLst/>
          </a:prstGeom>
          <a:noFill/>
          <a:ln w="38100">
            <a:solidFill>
              <a:schemeClr val="tx1"/>
            </a:solidFill>
            <a:round/>
            <a:headEnd/>
            <a:tailEnd type="triangle" w="med" len="med"/>
          </a:ln>
          <a:effectLst/>
        </p:spPr>
        <p:txBody>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55710"/>
                                        </p:tgtEl>
                                        <p:attrNameLst>
                                          <p:attrName>style.visibility</p:attrName>
                                        </p:attrNameLst>
                                      </p:cBhvr>
                                      <p:to>
                                        <p:strVal val="visible"/>
                                      </p:to>
                                    </p:set>
                                    <p:animEffect transition="in" filter="wipe(down)">
                                      <p:cBhvr>
                                        <p:cTn id="7" dur="500"/>
                                        <p:tgtEl>
                                          <p:spTgt spid="4557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55712"/>
                                        </p:tgtEl>
                                        <p:attrNameLst>
                                          <p:attrName>style.visibility</p:attrName>
                                        </p:attrNameLst>
                                      </p:cBhvr>
                                      <p:to>
                                        <p:strVal val="visible"/>
                                      </p:to>
                                    </p:set>
                                    <p:animEffect transition="in" filter="wipe(left)">
                                      <p:cBhvr>
                                        <p:cTn id="11" dur="500"/>
                                        <p:tgtEl>
                                          <p:spTgt spid="45571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55711"/>
                                        </p:tgtEl>
                                        <p:attrNameLst>
                                          <p:attrName>style.visibility</p:attrName>
                                        </p:attrNameLst>
                                      </p:cBhvr>
                                      <p:to>
                                        <p:strVal val="visible"/>
                                      </p:to>
                                    </p:set>
                                    <p:animEffect transition="in" filter="wipe(up)">
                                      <p:cBhvr>
                                        <p:cTn id="15" dur="500"/>
                                        <p:tgtEl>
                                          <p:spTgt spid="45571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55716"/>
                                        </p:tgtEl>
                                        <p:attrNameLst>
                                          <p:attrName>style.visibility</p:attrName>
                                        </p:attrNameLst>
                                      </p:cBhvr>
                                      <p:to>
                                        <p:strVal val="visible"/>
                                      </p:to>
                                    </p:set>
                                    <p:animEffect transition="in" filter="wipe(left)">
                                      <p:cBhvr>
                                        <p:cTn id="19" dur="500"/>
                                        <p:tgtEl>
                                          <p:spTgt spid="4557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455713"/>
                                        </p:tgtEl>
                                        <p:attrNameLst>
                                          <p:attrName>style.visibility</p:attrName>
                                        </p:attrNameLst>
                                      </p:cBhvr>
                                      <p:to>
                                        <p:strVal val="visible"/>
                                      </p:to>
                                    </p:set>
                                    <p:animEffect transition="in" filter="wipe(down)">
                                      <p:cBhvr>
                                        <p:cTn id="23" dur="500"/>
                                        <p:tgtEl>
                                          <p:spTgt spid="45571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55715"/>
                                        </p:tgtEl>
                                        <p:attrNameLst>
                                          <p:attrName>style.visibility</p:attrName>
                                        </p:attrNameLst>
                                      </p:cBhvr>
                                      <p:to>
                                        <p:strVal val="visible"/>
                                      </p:to>
                                    </p:set>
                                    <p:animEffect transition="in" filter="wipe(left)">
                                      <p:cBhvr>
                                        <p:cTn id="27" dur="500"/>
                                        <p:tgtEl>
                                          <p:spTgt spid="455715"/>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455714"/>
                                        </p:tgtEl>
                                        <p:attrNameLst>
                                          <p:attrName>style.visibility</p:attrName>
                                        </p:attrNameLst>
                                      </p:cBhvr>
                                      <p:to>
                                        <p:strVal val="visible"/>
                                      </p:to>
                                    </p:set>
                                    <p:animEffect transition="in" filter="wipe(up)">
                                      <p:cBhvr>
                                        <p:cTn id="31" dur="500"/>
                                        <p:tgtEl>
                                          <p:spTgt spid="4557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55720"/>
                                        </p:tgtEl>
                                        <p:attrNameLst>
                                          <p:attrName>style.visibility</p:attrName>
                                        </p:attrNameLst>
                                      </p:cBhvr>
                                      <p:to>
                                        <p:strVal val="visible"/>
                                      </p:to>
                                    </p:set>
                                    <p:animEffect transition="in" filter="wipe(left)">
                                      <p:cBhvr>
                                        <p:cTn id="36" dur="1000"/>
                                        <p:tgtEl>
                                          <p:spTgt spid="45572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55721"/>
                                        </p:tgtEl>
                                        <p:attrNameLst>
                                          <p:attrName>style.visibility</p:attrName>
                                        </p:attrNameLst>
                                      </p:cBhvr>
                                      <p:to>
                                        <p:strVal val="visible"/>
                                      </p:to>
                                    </p:set>
                                    <p:animEffect transition="in" filter="wipe(left)">
                                      <p:cBhvr>
                                        <p:cTn id="41" dur="2000"/>
                                        <p:tgtEl>
                                          <p:spTgt spid="455721"/>
                                        </p:tgtEl>
                                      </p:cBhvr>
                                    </p:animEffect>
                                  </p:childTnLst>
                                </p:cTn>
                              </p:par>
                              <p:par>
                                <p:cTn id="42" presetID="22" presetClass="entr" presetSubtype="8"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2000"/>
                                        <p:tgtEl>
                                          <p:spTgt spid="5"/>
                                        </p:tgtEl>
                                      </p:cBhvr>
                                    </p:animEffect>
                                  </p:childTnLst>
                                </p:cTn>
                              </p:par>
                            </p:childTnLst>
                          </p:cTn>
                        </p:par>
                        <p:par>
                          <p:cTn id="45" fill="hold">
                            <p:stCondLst>
                              <p:cond delay="2000"/>
                            </p:stCondLst>
                            <p:childTnLst>
                              <p:par>
                                <p:cTn id="46" presetID="22" presetClass="entr" presetSubtype="8" fill="hold"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left)">
                                      <p:cBhvr>
                                        <p:cTn id="48" dur="20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wipe(left)">
                                      <p:cBhvr>
                                        <p:cTn id="53" dur="2000"/>
                                        <p:tgtEl>
                                          <p:spTgt spid="3"/>
                                        </p:tgtEl>
                                      </p:cBhvr>
                                    </p:animEffect>
                                  </p:childTnLst>
                                </p:cTn>
                              </p:par>
                              <p:par>
                                <p:cTn id="54" presetID="22" presetClass="entr" presetSubtype="8" fill="hold"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left)">
                                      <p:cBhvr>
                                        <p:cTn id="56" dur="2000"/>
                                        <p:tgtEl>
                                          <p:spTgt spid="6"/>
                                        </p:tgtEl>
                                      </p:cBhvr>
                                    </p:animEffect>
                                  </p:childTnLst>
                                </p:cTn>
                              </p:par>
                            </p:childTnLst>
                          </p:cTn>
                        </p:par>
                        <p:par>
                          <p:cTn id="57" fill="hold">
                            <p:stCondLst>
                              <p:cond delay="2000"/>
                            </p:stCondLst>
                            <p:childTnLst>
                              <p:par>
                                <p:cTn id="58" presetID="22" presetClass="entr" presetSubtype="8" fill="hold" nodeType="after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wipe(left)">
                                      <p:cBhvr>
                                        <p:cTn id="6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710" grpId="0" animBg="1"/>
      <p:bldP spid="455711" grpId="0" animBg="1"/>
      <p:bldP spid="455712" grpId="0" animBg="1"/>
      <p:bldP spid="455713" grpId="0" animBg="1"/>
      <p:bldP spid="455714" grpId="0" animBg="1"/>
      <p:bldP spid="455715" grpId="0" animBg="1"/>
      <p:bldP spid="455716" grpId="0" animBg="1"/>
      <p:bldP spid="455720" grpId="0" animBg="1"/>
      <p:bldP spid="4557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idx="1"/>
          </p:nvPr>
        </p:nvSpPr>
        <p:spPr>
          <a:xfrm>
            <a:off x="1428728" y="1428736"/>
            <a:ext cx="6500813" cy="3643338"/>
          </a:xfrm>
        </p:spPr>
        <p:txBody>
          <a:bodyPr/>
          <a:lstStyle/>
          <a:p>
            <a:pPr marL="0" indent="0">
              <a:spcBef>
                <a:spcPct val="50000"/>
              </a:spcBef>
              <a:buFontTx/>
              <a:buAutoNum type="ea1ChsPlain"/>
            </a:pPr>
            <a:r>
              <a:rPr lang="zh-CN" altLang="en-US" sz="3600" b="1" dirty="0">
                <a:ea typeface="隶书" pitchFamily="49" charset="-122"/>
              </a:rPr>
              <a:t>　卷积运算</a:t>
            </a:r>
          </a:p>
          <a:p>
            <a:pPr marL="0" indent="0">
              <a:spcBef>
                <a:spcPct val="50000"/>
              </a:spcBef>
              <a:buFontTx/>
              <a:buAutoNum type="ea1ChsPlain"/>
            </a:pPr>
            <a:r>
              <a:rPr lang="zh-CN" altLang="en-US" sz="3600" b="1" dirty="0">
                <a:solidFill>
                  <a:srgbClr val="3366CC"/>
                </a:solidFill>
                <a:ea typeface="隶书" pitchFamily="49" charset="-122"/>
              </a:rPr>
              <a:t>　相关运算</a:t>
            </a:r>
            <a:r>
              <a:rPr lang="zh-CN" altLang="en-US" sz="3600" b="1" dirty="0">
                <a:solidFill>
                  <a:srgbClr val="FF3300"/>
                </a:solidFill>
                <a:ea typeface="隶书" pitchFamily="49" charset="-122"/>
              </a:rPr>
              <a:t> </a:t>
            </a:r>
          </a:p>
          <a:p>
            <a:pPr marL="0" indent="0">
              <a:spcBef>
                <a:spcPct val="50000"/>
              </a:spcBef>
              <a:buFontTx/>
              <a:buAutoNum type="ea1ChsPlain"/>
            </a:pPr>
            <a:r>
              <a:rPr lang="zh-CN" altLang="en-US" sz="3600" b="1" dirty="0">
                <a:solidFill>
                  <a:srgbClr val="FF3300"/>
                </a:solidFill>
                <a:ea typeface="隶书" pitchFamily="49" charset="-122"/>
              </a:rPr>
              <a:t>　</a:t>
            </a:r>
            <a:r>
              <a:rPr lang="zh-CN" altLang="en-US" sz="3600" b="1" dirty="0" smtClean="0">
                <a:solidFill>
                  <a:srgbClr val="FF3300"/>
                </a:solidFill>
                <a:ea typeface="隶书" pitchFamily="49" charset="-122"/>
              </a:rPr>
              <a:t>傅里叶变换</a:t>
            </a:r>
            <a:endParaRPr lang="zh-CN" altLang="en-US" sz="3600" b="1" dirty="0">
              <a:solidFill>
                <a:srgbClr val="FF3300"/>
              </a:solidFill>
              <a:ea typeface="隶书" pitchFamily="49" charset="-122"/>
            </a:endParaRPr>
          </a:p>
          <a:p>
            <a:pPr marL="0" indent="0">
              <a:spcBef>
                <a:spcPct val="50000"/>
              </a:spcBef>
              <a:buFontTx/>
              <a:buAutoNum type="ea1ChsPlain"/>
            </a:pPr>
            <a:r>
              <a:rPr lang="zh-CN" altLang="en-US" sz="3600" b="1" dirty="0">
                <a:solidFill>
                  <a:srgbClr val="FF3300"/>
                </a:solidFill>
                <a:ea typeface="隶书" pitchFamily="49" charset="-122"/>
              </a:rPr>
              <a:t>　</a:t>
            </a:r>
            <a:r>
              <a:rPr lang="zh-CN" altLang="en-US" sz="3600" b="1" dirty="0" smtClean="0">
                <a:solidFill>
                  <a:srgbClr val="FF3300"/>
                </a:solidFill>
                <a:ea typeface="隶书" pitchFamily="49" charset="-122"/>
              </a:rPr>
              <a:t>傅里叶光学</a:t>
            </a:r>
            <a:endParaRPr lang="zh-CN" altLang="en-US" sz="3600" b="1" dirty="0">
              <a:solidFill>
                <a:srgbClr val="FF3300"/>
              </a:solidFill>
              <a:ea typeface="隶书" pitchFamily="49" charset="-122"/>
            </a:endParaRPr>
          </a:p>
        </p:txBody>
      </p:sp>
      <p:sp>
        <p:nvSpPr>
          <p:cNvPr id="4" name="页脚占位符 3"/>
          <p:cNvSpPr>
            <a:spLocks noGrp="1"/>
          </p:cNvSpPr>
          <p:nvPr>
            <p:ph type="ftr" sz="quarter" idx="11"/>
          </p:nvPr>
        </p:nvSpPr>
        <p:spPr/>
        <p:txBody>
          <a:bodyPr/>
          <a:lstStyle/>
          <a:p>
            <a:fld id="{5E83B973-0F43-42D0-856D-FBFE73F57AFE}" type="slidenum">
              <a:rPr lang="en-US" altLang="zh-CN"/>
              <a:pPr/>
              <a:t>3</a:t>
            </a:fld>
            <a:r>
              <a:rPr lang="en-US" altLang="zh-CN"/>
              <a:t>/57</a:t>
            </a:r>
          </a:p>
        </p:txBody>
      </p:sp>
      <p:sp>
        <p:nvSpPr>
          <p:cNvPr id="419843" name="Rectangle 3"/>
          <p:cNvSpPr>
            <a:spLocks noChangeArrowheads="1"/>
          </p:cNvSpPr>
          <p:nvPr/>
        </p:nvSpPr>
        <p:spPr bwMode="auto">
          <a:xfrm>
            <a:off x="0" y="0"/>
            <a:ext cx="9144000" cy="0"/>
          </a:xfrm>
          <a:prstGeom prst="rect">
            <a:avLst/>
          </a:prstGeom>
          <a:noFill/>
          <a:ln w="9525">
            <a:noFill/>
            <a:miter lim="800000"/>
            <a:headEnd type="none" w="sm" len="sm"/>
            <a:tailEnd type="none" w="sm" len="sm"/>
          </a:ln>
          <a:effectLst/>
        </p:spPr>
        <p:txBody>
          <a:bodyPr wrap="none" anchor="ctr">
            <a:spAutoFit/>
          </a:bodyPr>
          <a:lstStyle/>
          <a:p>
            <a:endParaRPr lang="zh-CN" alt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3" name="Rectangle 3"/>
          <p:cNvSpPr>
            <a:spLocks noGrp="1" noChangeArrowheads="1"/>
          </p:cNvSpPr>
          <p:nvPr>
            <p:ph idx="1"/>
          </p:nvPr>
        </p:nvSpPr>
        <p:spPr>
          <a:xfrm>
            <a:off x="684213" y="1412875"/>
            <a:ext cx="7772400" cy="4606925"/>
          </a:xfrm>
        </p:spPr>
        <p:txBody>
          <a:bodyPr/>
          <a:lstStyle/>
          <a:p>
            <a:pPr>
              <a:buFont typeface="Wingdings" pitchFamily="2" charset="2"/>
              <a:buNone/>
            </a:pPr>
            <a:r>
              <a:rPr lang="zh-CN" altLang="en-US" dirty="0"/>
              <a:t>　一个周期性函数　　　，周期　　，则当满足某些条件后，可以展开为傅里叶级数</a:t>
            </a:r>
          </a:p>
        </p:txBody>
      </p:sp>
      <p:sp>
        <p:nvSpPr>
          <p:cNvPr id="14" name="灯片编号占位符 3"/>
          <p:cNvSpPr>
            <a:spLocks noGrp="1"/>
          </p:cNvSpPr>
          <p:nvPr>
            <p:ph type="sldNum" sz="quarter" idx="4294967295"/>
          </p:nvPr>
        </p:nvSpPr>
        <p:spPr>
          <a:xfrm>
            <a:off x="6715140" y="6286520"/>
            <a:ext cx="2133600" cy="365125"/>
          </a:xfrm>
          <a:prstGeom prst="rect">
            <a:avLst/>
          </a:prstGeom>
        </p:spPr>
        <p:txBody>
          <a:bodyPr/>
          <a:lstStyle/>
          <a:p>
            <a:fld id="{F80971FD-E13A-46A4-A5FB-FB190083566B}" type="slidenum">
              <a:rPr lang="ja-JP" altLang="en-US"/>
              <a:pPr/>
              <a:t>30</a:t>
            </a:fld>
            <a:r>
              <a:rPr lang="en-US" altLang="zh-CN"/>
              <a:t>/114</a:t>
            </a:r>
            <a:endParaRPr lang="en-US" altLang="ja-JP"/>
          </a:p>
        </p:txBody>
      </p:sp>
      <p:sp>
        <p:nvSpPr>
          <p:cNvPr id="378895" name="Rectangle 15"/>
          <p:cNvSpPr>
            <a:spLocks noChangeArrowheads="1"/>
          </p:cNvSpPr>
          <p:nvPr/>
        </p:nvSpPr>
        <p:spPr bwMode="auto">
          <a:xfrm>
            <a:off x="755650" y="2781300"/>
            <a:ext cx="7561263" cy="3311525"/>
          </a:xfrm>
          <a:prstGeom prst="rect">
            <a:avLst/>
          </a:prstGeom>
          <a:solidFill>
            <a:srgbClr val="FFFF00"/>
          </a:solidFill>
          <a:ln w="9525">
            <a:solidFill>
              <a:schemeClr val="tx1"/>
            </a:solidFill>
            <a:miter lim="800000"/>
            <a:headEnd type="none" w="sm" len="sm"/>
            <a:tailEnd type="none" w="sm" len="sm"/>
          </a:ln>
          <a:effectLst/>
        </p:spPr>
        <p:txBody>
          <a:bodyPr wrap="none" anchor="ctr"/>
          <a:lstStyle/>
          <a:p>
            <a:endParaRPr lang="zh-CN" altLang="en-US"/>
          </a:p>
        </p:txBody>
      </p:sp>
      <p:sp>
        <p:nvSpPr>
          <p:cNvPr id="378885" name="Rectangle 5"/>
          <p:cNvSpPr>
            <a:spLocks noChangeArrowheads="1"/>
          </p:cNvSpPr>
          <p:nvPr/>
        </p:nvSpPr>
        <p:spPr bwMode="auto">
          <a:xfrm>
            <a:off x="0" y="0"/>
            <a:ext cx="9144000" cy="0"/>
          </a:xfrm>
          <a:prstGeom prst="rect">
            <a:avLst/>
          </a:prstGeom>
          <a:noFill/>
          <a:ln w="9525">
            <a:noFill/>
            <a:miter lim="800000"/>
            <a:headEnd type="none" w="sm" len="sm"/>
            <a:tailEnd type="none" w="sm" len="sm"/>
          </a:ln>
          <a:effectLst/>
        </p:spPr>
        <p:txBody>
          <a:bodyPr wrap="none" anchor="ctr">
            <a:spAutoFit/>
          </a:bodyPr>
          <a:lstStyle/>
          <a:p>
            <a:endParaRPr lang="zh-CN" altLang="en-US"/>
          </a:p>
        </p:txBody>
      </p:sp>
      <p:graphicFrame>
        <p:nvGraphicFramePr>
          <p:cNvPr id="378884" name="Object 4"/>
          <p:cNvGraphicFramePr>
            <a:graphicFrameLocks noChangeAspect="1"/>
          </p:cNvGraphicFramePr>
          <p:nvPr/>
        </p:nvGraphicFramePr>
        <p:xfrm>
          <a:off x="4143372" y="1428736"/>
          <a:ext cx="792163" cy="487377"/>
        </p:xfrm>
        <a:graphic>
          <a:graphicData uri="http://schemas.openxmlformats.org/presentationml/2006/ole">
            <mc:AlternateContent xmlns:mc="http://schemas.openxmlformats.org/markup-compatibility/2006">
              <mc:Choice xmlns:v="urn:schemas-microsoft-com:vml" Requires="v">
                <p:oleObj spid="_x0000_s35857" r:id="rId3" imgW="330057" imgH="203112" progId="">
                  <p:embed/>
                </p:oleObj>
              </mc:Choice>
              <mc:Fallback>
                <p:oleObj r:id="rId3" imgW="330057" imgH="203112"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372" y="1428736"/>
                        <a:ext cx="792163" cy="487377"/>
                      </a:xfrm>
                      <a:prstGeom prst="rect">
                        <a:avLst/>
                      </a:prstGeom>
                      <a:noFill/>
                      <a:extLst>
                        <a:ext uri="{909E8E84-426E-40DD-AFC4-6F175D3DCCD1}">
                          <a14:hiddenFill xmlns:a14="http://schemas.microsoft.com/office/drawing/2010/main">
                            <a:solidFill>
                              <a:schemeClr val="tx2"/>
                            </a:solidFill>
                          </a14:hiddenFill>
                        </a:ext>
                      </a:extLst>
                    </p:spPr>
                  </p:pic>
                </p:oleObj>
              </mc:Fallback>
            </mc:AlternateContent>
          </a:graphicData>
        </a:graphic>
      </p:graphicFrame>
      <p:sp>
        <p:nvSpPr>
          <p:cNvPr id="378887" name="Rectangle 7"/>
          <p:cNvSpPr>
            <a:spLocks noChangeArrowheads="1"/>
          </p:cNvSpPr>
          <p:nvPr/>
        </p:nvSpPr>
        <p:spPr bwMode="auto">
          <a:xfrm>
            <a:off x="0" y="0"/>
            <a:ext cx="9144000" cy="0"/>
          </a:xfrm>
          <a:prstGeom prst="rect">
            <a:avLst/>
          </a:prstGeom>
          <a:noFill/>
          <a:ln w="9525">
            <a:noFill/>
            <a:miter lim="800000"/>
            <a:headEnd type="none" w="sm" len="sm"/>
            <a:tailEnd type="none" w="sm" len="sm"/>
          </a:ln>
          <a:effectLst/>
        </p:spPr>
        <p:txBody>
          <a:bodyPr wrap="none" anchor="ctr">
            <a:spAutoFit/>
          </a:bodyPr>
          <a:lstStyle/>
          <a:p>
            <a:endParaRPr lang="zh-CN" altLang="en-US"/>
          </a:p>
        </p:txBody>
      </p:sp>
      <p:graphicFrame>
        <p:nvGraphicFramePr>
          <p:cNvPr id="378886" name="Object 6"/>
          <p:cNvGraphicFramePr>
            <a:graphicFrameLocks noChangeAspect="1"/>
          </p:cNvGraphicFramePr>
          <p:nvPr/>
        </p:nvGraphicFramePr>
        <p:xfrm>
          <a:off x="6572264" y="1285860"/>
          <a:ext cx="774700" cy="792162"/>
        </p:xfrm>
        <a:graphic>
          <a:graphicData uri="http://schemas.openxmlformats.org/presentationml/2006/ole">
            <mc:AlternateContent xmlns:mc="http://schemas.openxmlformats.org/markup-compatibility/2006">
              <mc:Choice xmlns:v="urn:schemas-microsoft-com:vml" Requires="v">
                <p:oleObj spid="_x0000_s35858" r:id="rId5" imgW="406224" imgH="418918" progId="">
                  <p:embed/>
                </p:oleObj>
              </mc:Choice>
              <mc:Fallback>
                <p:oleObj r:id="rId5" imgW="406224" imgH="418918"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2264" y="1285860"/>
                        <a:ext cx="774700" cy="792162"/>
                      </a:xfrm>
                      <a:prstGeom prst="rect">
                        <a:avLst/>
                      </a:prstGeom>
                      <a:noFill/>
                      <a:extLst>
                        <a:ext uri="{909E8E84-426E-40DD-AFC4-6F175D3DCCD1}">
                          <a14:hiddenFill xmlns:a14="http://schemas.microsoft.com/office/drawing/2010/main">
                            <a:solidFill>
                              <a:schemeClr val="tx2"/>
                            </a:solidFill>
                          </a14:hiddenFill>
                        </a:ext>
                      </a:extLst>
                    </p:spPr>
                  </p:pic>
                </p:oleObj>
              </mc:Fallback>
            </mc:AlternateContent>
          </a:graphicData>
        </a:graphic>
      </p:graphicFrame>
      <p:sp>
        <p:nvSpPr>
          <p:cNvPr id="378889" name="Rectangle 9"/>
          <p:cNvSpPr>
            <a:spLocks noChangeArrowheads="1"/>
          </p:cNvSpPr>
          <p:nvPr/>
        </p:nvSpPr>
        <p:spPr bwMode="auto">
          <a:xfrm>
            <a:off x="0" y="0"/>
            <a:ext cx="9144000" cy="0"/>
          </a:xfrm>
          <a:prstGeom prst="rect">
            <a:avLst/>
          </a:prstGeom>
          <a:noFill/>
          <a:ln w="9525">
            <a:noFill/>
            <a:miter lim="800000"/>
            <a:headEnd type="none" w="sm" len="sm"/>
            <a:tailEnd type="none" w="sm" len="sm"/>
          </a:ln>
          <a:effectLst/>
        </p:spPr>
        <p:txBody>
          <a:bodyPr wrap="none" anchor="ctr">
            <a:spAutoFit/>
          </a:bodyPr>
          <a:lstStyle/>
          <a:p>
            <a:endParaRPr lang="zh-CN" altLang="en-US"/>
          </a:p>
        </p:txBody>
      </p:sp>
      <p:sp>
        <p:nvSpPr>
          <p:cNvPr id="378893" name="Rectangle 13"/>
          <p:cNvSpPr>
            <a:spLocks noChangeArrowheads="1"/>
          </p:cNvSpPr>
          <p:nvPr/>
        </p:nvSpPr>
        <p:spPr bwMode="auto">
          <a:xfrm>
            <a:off x="0" y="0"/>
            <a:ext cx="9144000" cy="0"/>
          </a:xfrm>
          <a:prstGeom prst="rect">
            <a:avLst/>
          </a:prstGeom>
          <a:noFill/>
          <a:ln w="9525">
            <a:noFill/>
            <a:miter lim="800000"/>
            <a:headEnd type="none" w="sm" len="sm"/>
            <a:tailEnd type="none" w="sm" len="sm"/>
          </a:ln>
          <a:effectLst/>
        </p:spPr>
        <p:txBody>
          <a:bodyPr anchor="ctr">
            <a:spAutoFit/>
          </a:bodyPr>
          <a:lstStyle/>
          <a:p>
            <a:endParaRPr lang="zh-CN" altLang="en-US"/>
          </a:p>
        </p:txBody>
      </p:sp>
      <p:graphicFrame>
        <p:nvGraphicFramePr>
          <p:cNvPr id="378888" name="Object 8"/>
          <p:cNvGraphicFramePr>
            <a:graphicFrameLocks noChangeAspect="1"/>
          </p:cNvGraphicFramePr>
          <p:nvPr/>
        </p:nvGraphicFramePr>
        <p:xfrm>
          <a:off x="1258888" y="2852738"/>
          <a:ext cx="5834062" cy="1038225"/>
        </p:xfrm>
        <a:graphic>
          <a:graphicData uri="http://schemas.openxmlformats.org/presentationml/2006/ole">
            <mc:AlternateContent xmlns:mc="http://schemas.openxmlformats.org/markup-compatibility/2006">
              <mc:Choice xmlns:v="urn:schemas-microsoft-com:vml" Requires="v">
                <p:oleObj spid="_x0000_s35859" name="公式" r:id="rId7" imgW="2413000" imgH="431800" progId="">
                  <p:embed/>
                </p:oleObj>
              </mc:Choice>
              <mc:Fallback>
                <p:oleObj name="公式" r:id="rId7" imgW="2413000" imgH="43180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8888" y="2852738"/>
                        <a:ext cx="5834062" cy="1038225"/>
                      </a:xfrm>
                      <a:prstGeom prst="rect">
                        <a:avLst/>
                      </a:prstGeom>
                      <a:noFill/>
                      <a:extLst>
                        <a:ext uri="{909E8E84-426E-40DD-AFC4-6F175D3DCCD1}">
                          <a14:hiddenFill xmlns:a14="http://schemas.microsoft.com/office/drawing/2010/main">
                            <a:solidFill>
                              <a:schemeClr val="tx2"/>
                            </a:solidFill>
                          </a14:hiddenFill>
                        </a:ext>
                      </a:extLst>
                    </p:spPr>
                  </p:pic>
                </p:oleObj>
              </mc:Fallback>
            </mc:AlternateContent>
          </a:graphicData>
        </a:graphic>
      </p:graphicFrame>
      <p:graphicFrame>
        <p:nvGraphicFramePr>
          <p:cNvPr id="378890" name="Object 10"/>
          <p:cNvGraphicFramePr>
            <a:graphicFrameLocks noChangeAspect="1"/>
          </p:cNvGraphicFramePr>
          <p:nvPr/>
        </p:nvGraphicFramePr>
        <p:xfrm>
          <a:off x="1690688" y="4005263"/>
          <a:ext cx="5618162" cy="820737"/>
        </p:xfrm>
        <a:graphic>
          <a:graphicData uri="http://schemas.openxmlformats.org/presentationml/2006/ole">
            <mc:AlternateContent xmlns:mc="http://schemas.openxmlformats.org/markup-compatibility/2006">
              <mc:Choice xmlns:v="urn:schemas-microsoft-com:vml" Requires="v">
                <p:oleObj spid="_x0000_s35860" name="公式" r:id="rId9" imgW="2933700" imgH="431800" progId="">
                  <p:embed/>
                </p:oleObj>
              </mc:Choice>
              <mc:Fallback>
                <p:oleObj name="公式" r:id="rId9" imgW="2933700" imgH="43180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90688" y="4005263"/>
                        <a:ext cx="5618162" cy="820737"/>
                      </a:xfrm>
                      <a:prstGeom prst="rect">
                        <a:avLst/>
                      </a:prstGeom>
                      <a:noFill/>
                      <a:ln>
                        <a:noFill/>
                      </a:ln>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2"/>
                            </a:solidFill>
                            <a:miter lim="800000"/>
                            <a:headEnd/>
                            <a:tailEnd/>
                          </a14:hiddenLine>
                        </a:ext>
                      </a:extLst>
                    </p:spPr>
                  </p:pic>
                </p:oleObj>
              </mc:Fallback>
            </mc:AlternateContent>
          </a:graphicData>
        </a:graphic>
      </p:graphicFrame>
      <p:graphicFrame>
        <p:nvGraphicFramePr>
          <p:cNvPr id="378892" name="Object 12"/>
          <p:cNvGraphicFramePr>
            <a:graphicFrameLocks noChangeAspect="1"/>
          </p:cNvGraphicFramePr>
          <p:nvPr/>
        </p:nvGraphicFramePr>
        <p:xfrm>
          <a:off x="1619250" y="4941888"/>
          <a:ext cx="5976938" cy="963612"/>
        </p:xfrm>
        <a:graphic>
          <a:graphicData uri="http://schemas.openxmlformats.org/presentationml/2006/ole">
            <mc:AlternateContent xmlns:mc="http://schemas.openxmlformats.org/markup-compatibility/2006">
              <mc:Choice xmlns:v="urn:schemas-microsoft-com:vml" Requires="v">
                <p:oleObj spid="_x0000_s35861" r:id="rId11" imgW="2654300" imgH="431800" progId="">
                  <p:embed/>
                </p:oleObj>
              </mc:Choice>
              <mc:Fallback>
                <p:oleObj r:id="rId11" imgW="2654300" imgH="431800" progId="">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19250" y="4941888"/>
                        <a:ext cx="5976938" cy="963612"/>
                      </a:xfrm>
                      <a:prstGeom prst="rect">
                        <a:avLst/>
                      </a:prstGeom>
                      <a:noFill/>
                      <a:extLst>
                        <a:ext uri="{909E8E84-426E-40DD-AFC4-6F175D3DCCD1}">
                          <a14:hiddenFill xmlns:a14="http://schemas.microsoft.com/office/drawing/2010/main">
                            <a:solidFill>
                              <a:schemeClr val="tx2"/>
                            </a:solidFill>
                          </a14:hiddenFill>
                        </a:ext>
                      </a:extLst>
                    </p:spPr>
                  </p:pic>
                </p:oleObj>
              </mc:Fallback>
            </mc:AlternateContent>
          </a:graphicData>
        </a:graphic>
      </p:graphicFrame>
      <p:sp>
        <p:nvSpPr>
          <p:cNvPr id="15" name="标题 14"/>
          <p:cNvSpPr>
            <a:spLocks noGrp="1"/>
          </p:cNvSpPr>
          <p:nvPr>
            <p:ph type="title"/>
          </p:nvPr>
        </p:nvSpPr>
        <p:spPr/>
        <p:txBody>
          <a:bodyPr/>
          <a:lstStyle/>
          <a:p>
            <a:endParaRPr lang="zh-CN" altLang="en-US" dirty="0"/>
          </a:p>
        </p:txBody>
      </p:sp>
      <p:sp>
        <p:nvSpPr>
          <p:cNvPr id="16" name="Rectangle 4"/>
          <p:cNvSpPr txBox="1">
            <a:spLocks noChangeArrowheads="1"/>
          </p:cNvSpPr>
          <p:nvPr/>
        </p:nvSpPr>
        <p:spPr bwMode="auto">
          <a:xfrm>
            <a:off x="428596" y="214290"/>
            <a:ext cx="8229600" cy="1143000"/>
          </a:xfrm>
          <a:prstGeom prst="rect">
            <a:avLst/>
          </a:prstGeom>
          <a:noFill/>
          <a:ln w="9525">
            <a:noFill/>
            <a:miter lim="800000"/>
            <a:headEnd/>
            <a:tailEnd/>
          </a:ln>
          <a:effectLst/>
        </p:spPr>
        <p:txBody>
          <a:bodyPr vert="horz"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600" b="1" i="0" u="none" strike="noStrike" kern="1200" cap="none" spc="0" normalizeH="0" baseline="0" noProof="0" smtClean="0">
                <a:ln>
                  <a:noFill/>
                </a:ln>
                <a:solidFill>
                  <a:schemeClr val="tx2"/>
                </a:solidFill>
                <a:effectLst/>
                <a:uLnTx/>
                <a:uFillTx/>
                <a:latin typeface="+mj-ea"/>
                <a:ea typeface="+mj-ea"/>
                <a:cs typeface="+mj-cs"/>
              </a:rPr>
              <a:t>三傅里叶变换</a:t>
            </a:r>
            <a:endParaRPr kumimoji="0" lang="zh-CN" altLang="en-US" sz="3600" b="1" i="0" u="none" strike="noStrike" kern="1200" cap="none" spc="0" normalizeH="0" baseline="0" noProof="0" dirty="0">
              <a:ln>
                <a:noFill/>
              </a:ln>
              <a:solidFill>
                <a:schemeClr val="tx2"/>
              </a:solidFill>
              <a:effectLst/>
              <a:uLnTx/>
              <a:uFillTx/>
              <a:latin typeface="+mj-ea"/>
              <a:ea typeface="+mj-ea"/>
              <a:cs typeface="+mj-cs"/>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7" name="Rectangle 3"/>
          <p:cNvSpPr>
            <a:spLocks noGrp="1" noChangeArrowheads="1"/>
          </p:cNvSpPr>
          <p:nvPr>
            <p:ph idx="1"/>
          </p:nvPr>
        </p:nvSpPr>
        <p:spPr/>
        <p:txBody>
          <a:bodyPr/>
          <a:lstStyle/>
          <a:p>
            <a:r>
              <a:rPr lang="zh-CN" altLang="en-US"/>
              <a:t>其中傅里叶系数</a:t>
            </a:r>
          </a:p>
        </p:txBody>
      </p:sp>
      <p:sp>
        <p:nvSpPr>
          <p:cNvPr id="6" name="灯片编号占位符 3"/>
          <p:cNvSpPr>
            <a:spLocks noGrp="1"/>
          </p:cNvSpPr>
          <p:nvPr>
            <p:ph type="sldNum" sz="quarter" idx="4294967295"/>
          </p:nvPr>
        </p:nvSpPr>
        <p:spPr>
          <a:xfrm>
            <a:off x="6715140" y="6286520"/>
            <a:ext cx="2133600" cy="365125"/>
          </a:xfrm>
          <a:prstGeom prst="rect">
            <a:avLst/>
          </a:prstGeom>
        </p:spPr>
        <p:txBody>
          <a:bodyPr/>
          <a:lstStyle/>
          <a:p>
            <a:fld id="{85BCF38E-16C3-4E1D-AB34-E0F0E4C51274}" type="slidenum">
              <a:rPr lang="ja-JP" altLang="en-US"/>
              <a:pPr/>
              <a:t>31</a:t>
            </a:fld>
            <a:r>
              <a:rPr lang="en-US" altLang="zh-CN"/>
              <a:t>/114</a:t>
            </a:r>
            <a:endParaRPr lang="en-US" altLang="ja-JP"/>
          </a:p>
        </p:txBody>
      </p:sp>
      <p:sp>
        <p:nvSpPr>
          <p:cNvPr id="379909" name="Rectangle 5"/>
          <p:cNvSpPr>
            <a:spLocks noChangeArrowheads="1"/>
          </p:cNvSpPr>
          <p:nvPr/>
        </p:nvSpPr>
        <p:spPr bwMode="auto">
          <a:xfrm>
            <a:off x="0" y="0"/>
            <a:ext cx="9144000" cy="0"/>
          </a:xfrm>
          <a:prstGeom prst="rect">
            <a:avLst/>
          </a:prstGeom>
          <a:noFill/>
          <a:ln w="9525">
            <a:noFill/>
            <a:miter lim="800000"/>
            <a:headEnd type="none" w="sm" len="sm"/>
            <a:tailEnd type="none" w="sm" len="sm"/>
          </a:ln>
          <a:effectLst/>
        </p:spPr>
        <p:txBody>
          <a:bodyPr wrap="none" anchor="ctr">
            <a:spAutoFit/>
          </a:bodyPr>
          <a:lstStyle/>
          <a:p>
            <a:endParaRPr lang="zh-CN" altLang="en-US"/>
          </a:p>
        </p:txBody>
      </p:sp>
      <p:graphicFrame>
        <p:nvGraphicFramePr>
          <p:cNvPr id="379908" name="Object 4"/>
          <p:cNvGraphicFramePr>
            <a:graphicFrameLocks noChangeAspect="1"/>
          </p:cNvGraphicFramePr>
          <p:nvPr/>
        </p:nvGraphicFramePr>
        <p:xfrm>
          <a:off x="2843213" y="2725738"/>
          <a:ext cx="3816350" cy="2790825"/>
        </p:xfrm>
        <a:graphic>
          <a:graphicData uri="http://schemas.openxmlformats.org/presentationml/2006/ole">
            <mc:AlternateContent xmlns:mc="http://schemas.openxmlformats.org/markup-compatibility/2006">
              <mc:Choice xmlns:v="urn:schemas-microsoft-com:vml" Requires="v">
                <p:oleObj spid="_x0000_s36869" r:id="rId3" imgW="1663700" imgH="1219200" progId="">
                  <p:embed/>
                </p:oleObj>
              </mc:Choice>
              <mc:Fallback>
                <p:oleObj r:id="rId3" imgW="1663700" imgH="12192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2725738"/>
                        <a:ext cx="3816350" cy="2790825"/>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7" name="标题 6"/>
          <p:cNvSpPr>
            <a:spLocks noGrp="1"/>
          </p:cNvSpPr>
          <p:nvPr>
            <p:ph type="title"/>
          </p:nvPr>
        </p:nvSpPr>
        <p:spPr/>
        <p:txBody>
          <a:bodyPr/>
          <a:lstStyle/>
          <a:p>
            <a:endParaRPr lang="zh-CN" altLang="en-US"/>
          </a:p>
        </p:txBody>
      </p:sp>
      <p:sp>
        <p:nvSpPr>
          <p:cNvPr id="8" name="Rectangle 4"/>
          <p:cNvSpPr txBox="1">
            <a:spLocks noChangeArrowheads="1"/>
          </p:cNvSpPr>
          <p:nvPr/>
        </p:nvSpPr>
        <p:spPr bwMode="auto">
          <a:xfrm>
            <a:off x="428596" y="214290"/>
            <a:ext cx="8229600" cy="1143000"/>
          </a:xfrm>
          <a:prstGeom prst="rect">
            <a:avLst/>
          </a:prstGeom>
          <a:noFill/>
          <a:ln w="9525">
            <a:noFill/>
            <a:miter lim="800000"/>
            <a:headEnd/>
            <a:tailEnd/>
          </a:ln>
          <a:effectLst/>
        </p:spPr>
        <p:txBody>
          <a:bodyPr vert="horz"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600" b="1" i="0" u="none" strike="noStrike" kern="1200" cap="none" spc="0" normalizeH="0" baseline="0" noProof="0" smtClean="0">
                <a:ln>
                  <a:noFill/>
                </a:ln>
                <a:solidFill>
                  <a:schemeClr val="tx2"/>
                </a:solidFill>
                <a:effectLst/>
                <a:uLnTx/>
                <a:uFillTx/>
                <a:latin typeface="+mj-ea"/>
                <a:ea typeface="+mj-ea"/>
                <a:cs typeface="+mj-cs"/>
              </a:rPr>
              <a:t>三傅里叶变换</a:t>
            </a:r>
            <a:endParaRPr kumimoji="0" lang="zh-CN" altLang="en-US" sz="3600" b="1" i="0" u="none" strike="noStrike" kern="1200" cap="none" spc="0" normalizeH="0" baseline="0" noProof="0" dirty="0">
              <a:ln>
                <a:noFill/>
              </a:ln>
              <a:solidFill>
                <a:schemeClr val="tx2"/>
              </a:solidFill>
              <a:effectLst/>
              <a:uLnTx/>
              <a:uFillTx/>
              <a:latin typeface="+mj-ea"/>
              <a:ea typeface="+mj-ea"/>
              <a:cs typeface="+mj-cs"/>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1" name="Rectangle 3"/>
          <p:cNvSpPr>
            <a:spLocks noGrp="1" noChangeArrowheads="1"/>
          </p:cNvSpPr>
          <p:nvPr>
            <p:ph idx="1"/>
          </p:nvPr>
        </p:nvSpPr>
        <p:spPr>
          <a:xfrm>
            <a:off x="685800" y="1412875"/>
            <a:ext cx="7772400" cy="4606925"/>
          </a:xfrm>
        </p:spPr>
        <p:txBody>
          <a:bodyPr/>
          <a:lstStyle/>
          <a:p>
            <a:r>
              <a:rPr lang="zh-CN" altLang="en-US" dirty="0"/>
              <a:t>也可以等效地把周期函数　　　展开为指数傅里叶级数的形式</a:t>
            </a:r>
          </a:p>
          <a:p>
            <a:endParaRPr lang="zh-CN" altLang="en-US" dirty="0"/>
          </a:p>
          <a:p>
            <a:endParaRPr lang="zh-CN" altLang="en-US" sz="1800" dirty="0"/>
          </a:p>
          <a:p>
            <a:pPr>
              <a:buFont typeface="Wingdings" pitchFamily="2" charset="2"/>
              <a:buNone/>
            </a:pPr>
            <a:endParaRPr lang="zh-CN" altLang="en-US" sz="2000" dirty="0"/>
          </a:p>
          <a:p>
            <a:pPr>
              <a:buFont typeface="Wingdings" pitchFamily="2" charset="2"/>
              <a:buNone/>
            </a:pPr>
            <a:r>
              <a:rPr lang="zh-CN" altLang="en-US" dirty="0"/>
              <a:t>其中</a:t>
            </a:r>
          </a:p>
        </p:txBody>
      </p:sp>
      <p:sp>
        <p:nvSpPr>
          <p:cNvPr id="8" name="灯片编号占位符 3"/>
          <p:cNvSpPr>
            <a:spLocks noGrp="1"/>
          </p:cNvSpPr>
          <p:nvPr>
            <p:ph type="sldNum" sz="quarter" idx="4294967295"/>
          </p:nvPr>
        </p:nvSpPr>
        <p:spPr>
          <a:xfrm>
            <a:off x="6715140" y="6286520"/>
            <a:ext cx="2133600" cy="365125"/>
          </a:xfrm>
          <a:prstGeom prst="rect">
            <a:avLst/>
          </a:prstGeom>
        </p:spPr>
        <p:txBody>
          <a:bodyPr/>
          <a:lstStyle/>
          <a:p>
            <a:fld id="{17D51D65-6CF2-45BB-88FB-AF3FE14CBB40}" type="slidenum">
              <a:rPr lang="ja-JP" altLang="en-US"/>
              <a:pPr/>
              <a:t>32</a:t>
            </a:fld>
            <a:r>
              <a:rPr lang="en-US" altLang="zh-CN"/>
              <a:t>/114</a:t>
            </a:r>
            <a:endParaRPr lang="en-US" altLang="ja-JP"/>
          </a:p>
        </p:txBody>
      </p:sp>
      <p:sp>
        <p:nvSpPr>
          <p:cNvPr id="380933" name="Rectangle 5"/>
          <p:cNvSpPr>
            <a:spLocks noChangeArrowheads="1"/>
          </p:cNvSpPr>
          <p:nvPr/>
        </p:nvSpPr>
        <p:spPr bwMode="auto">
          <a:xfrm>
            <a:off x="0" y="0"/>
            <a:ext cx="9144000" cy="0"/>
          </a:xfrm>
          <a:prstGeom prst="rect">
            <a:avLst/>
          </a:prstGeom>
          <a:noFill/>
          <a:ln w="9525">
            <a:noFill/>
            <a:miter lim="800000"/>
            <a:headEnd type="none" w="sm" len="sm"/>
            <a:tailEnd type="none" w="sm" len="sm"/>
          </a:ln>
          <a:effectLst/>
        </p:spPr>
        <p:txBody>
          <a:bodyPr wrap="none" anchor="ctr">
            <a:spAutoFit/>
          </a:bodyPr>
          <a:lstStyle/>
          <a:p>
            <a:endParaRPr lang="zh-CN" altLang="en-US"/>
          </a:p>
        </p:txBody>
      </p:sp>
      <p:graphicFrame>
        <p:nvGraphicFramePr>
          <p:cNvPr id="380932" name="Object 4"/>
          <p:cNvGraphicFramePr>
            <a:graphicFrameLocks noChangeAspect="1"/>
          </p:cNvGraphicFramePr>
          <p:nvPr/>
        </p:nvGraphicFramePr>
        <p:xfrm>
          <a:off x="5715008" y="1500174"/>
          <a:ext cx="863600" cy="488964"/>
        </p:xfrm>
        <a:graphic>
          <a:graphicData uri="http://schemas.openxmlformats.org/presentationml/2006/ole">
            <mc:AlternateContent xmlns:mc="http://schemas.openxmlformats.org/markup-compatibility/2006">
              <mc:Choice xmlns:v="urn:schemas-microsoft-com:vml" Requires="v">
                <p:oleObj spid="_x0000_s37899" r:id="rId3" imgW="330057" imgH="203112" progId="">
                  <p:embed/>
                </p:oleObj>
              </mc:Choice>
              <mc:Fallback>
                <p:oleObj r:id="rId3" imgW="330057" imgH="203112"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8" y="1500174"/>
                        <a:ext cx="863600" cy="488964"/>
                      </a:xfrm>
                      <a:prstGeom prst="rect">
                        <a:avLst/>
                      </a:prstGeom>
                      <a:solidFill>
                        <a:schemeClr val="bg2"/>
                      </a:solidFill>
                    </p:spPr>
                  </p:pic>
                </p:oleObj>
              </mc:Fallback>
            </mc:AlternateContent>
          </a:graphicData>
        </a:graphic>
      </p:graphicFrame>
      <p:graphicFrame>
        <p:nvGraphicFramePr>
          <p:cNvPr id="380934" name="Object 6"/>
          <p:cNvGraphicFramePr>
            <a:graphicFrameLocks noChangeAspect="1"/>
          </p:cNvGraphicFramePr>
          <p:nvPr/>
        </p:nvGraphicFramePr>
        <p:xfrm>
          <a:off x="1403350" y="2492375"/>
          <a:ext cx="4248150" cy="1109663"/>
        </p:xfrm>
        <a:graphic>
          <a:graphicData uri="http://schemas.openxmlformats.org/presentationml/2006/ole">
            <mc:AlternateContent xmlns:mc="http://schemas.openxmlformats.org/markup-compatibility/2006">
              <mc:Choice xmlns:v="urn:schemas-microsoft-com:vml" Requires="v">
                <p:oleObj spid="_x0000_s37900" r:id="rId5" imgW="1637589" imgH="431613" progId="">
                  <p:embed/>
                </p:oleObj>
              </mc:Choice>
              <mc:Fallback>
                <p:oleObj r:id="rId5" imgW="1637589" imgH="431613"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350" y="2492375"/>
                        <a:ext cx="4248150" cy="1109663"/>
                      </a:xfrm>
                      <a:prstGeom prst="rect">
                        <a:avLst/>
                      </a:prstGeom>
                      <a:solidFill>
                        <a:schemeClr val="bg1"/>
                      </a:solidFill>
                    </p:spPr>
                  </p:pic>
                </p:oleObj>
              </mc:Fallback>
            </mc:AlternateContent>
          </a:graphicData>
        </a:graphic>
      </p:graphicFrame>
      <p:graphicFrame>
        <p:nvGraphicFramePr>
          <p:cNvPr id="380936" name="Object 8"/>
          <p:cNvGraphicFramePr>
            <a:graphicFrameLocks noChangeAspect="1"/>
          </p:cNvGraphicFramePr>
          <p:nvPr/>
        </p:nvGraphicFramePr>
        <p:xfrm>
          <a:off x="1500166" y="4500570"/>
          <a:ext cx="6767513" cy="903287"/>
        </p:xfrm>
        <a:graphic>
          <a:graphicData uri="http://schemas.openxmlformats.org/presentationml/2006/ole">
            <mc:AlternateContent xmlns:mc="http://schemas.openxmlformats.org/markup-compatibility/2006">
              <mc:Choice xmlns:v="urn:schemas-microsoft-com:vml" Requires="v">
                <p:oleObj spid="_x0000_s37901" r:id="rId7" imgW="2921000" imgH="393700" progId="">
                  <p:embed/>
                </p:oleObj>
              </mc:Choice>
              <mc:Fallback>
                <p:oleObj r:id="rId7" imgW="2921000" imgH="39370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0166" y="4500570"/>
                        <a:ext cx="6767513" cy="903287"/>
                      </a:xfrm>
                      <a:prstGeom prst="rect">
                        <a:avLst/>
                      </a:prstGeom>
                      <a:solidFill>
                        <a:schemeClr val="accent2"/>
                      </a:solidFill>
                    </p:spPr>
                  </p:pic>
                </p:oleObj>
              </mc:Fallback>
            </mc:AlternateContent>
          </a:graphicData>
        </a:graphic>
      </p:graphicFrame>
      <p:sp>
        <p:nvSpPr>
          <p:cNvPr id="10" name="标题 9"/>
          <p:cNvSpPr>
            <a:spLocks noGrp="1"/>
          </p:cNvSpPr>
          <p:nvPr>
            <p:ph type="title"/>
          </p:nvPr>
        </p:nvSpPr>
        <p:spPr/>
        <p:txBody>
          <a:bodyPr/>
          <a:lstStyle/>
          <a:p>
            <a:endParaRPr lang="zh-CN" altLang="en-US"/>
          </a:p>
        </p:txBody>
      </p:sp>
      <p:sp>
        <p:nvSpPr>
          <p:cNvPr id="11" name="Rectangle 4"/>
          <p:cNvSpPr txBox="1">
            <a:spLocks noChangeArrowheads="1"/>
          </p:cNvSpPr>
          <p:nvPr/>
        </p:nvSpPr>
        <p:spPr bwMode="auto">
          <a:xfrm>
            <a:off x="428596" y="214290"/>
            <a:ext cx="8229600" cy="1143000"/>
          </a:xfrm>
          <a:prstGeom prst="rect">
            <a:avLst/>
          </a:prstGeom>
          <a:noFill/>
          <a:ln w="9525">
            <a:noFill/>
            <a:miter lim="800000"/>
            <a:headEnd/>
            <a:tailEnd/>
          </a:ln>
          <a:effectLst/>
        </p:spPr>
        <p:txBody>
          <a:bodyPr vert="horz"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600" b="1" i="0" u="none" strike="noStrike" kern="1200" cap="none" spc="0" normalizeH="0" baseline="0" noProof="0" smtClean="0">
                <a:ln>
                  <a:noFill/>
                </a:ln>
                <a:solidFill>
                  <a:schemeClr val="tx2"/>
                </a:solidFill>
                <a:effectLst/>
                <a:uLnTx/>
                <a:uFillTx/>
                <a:latin typeface="+mj-ea"/>
                <a:ea typeface="+mj-ea"/>
                <a:cs typeface="+mj-cs"/>
              </a:rPr>
              <a:t>三傅里叶变换</a:t>
            </a:r>
            <a:endParaRPr kumimoji="0" lang="zh-CN" altLang="en-US" sz="3600" b="1" i="0" u="none" strike="noStrike" kern="1200" cap="none" spc="0" normalizeH="0" baseline="0" noProof="0" dirty="0">
              <a:ln>
                <a:noFill/>
              </a:ln>
              <a:solidFill>
                <a:schemeClr val="tx2"/>
              </a:solidFill>
              <a:effectLst/>
              <a:uLnTx/>
              <a:uFillTx/>
              <a:latin typeface="+mj-ea"/>
              <a:ea typeface="+mj-ea"/>
              <a:cs typeface="+mj-cs"/>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灯片编号占位符 1"/>
          <p:cNvSpPr>
            <a:spLocks noGrp="1"/>
          </p:cNvSpPr>
          <p:nvPr>
            <p:ph type="sldNum" sz="quarter" idx="4294967295"/>
          </p:nvPr>
        </p:nvSpPr>
        <p:spPr>
          <a:xfrm>
            <a:off x="6715140" y="6286520"/>
            <a:ext cx="2133600" cy="365125"/>
          </a:xfrm>
          <a:prstGeom prst="rect">
            <a:avLst/>
          </a:prstGeom>
        </p:spPr>
        <p:txBody>
          <a:bodyPr/>
          <a:lstStyle/>
          <a:p>
            <a:fld id="{17F59B60-C9C9-4E7E-9094-B6DD62D417AC}" type="slidenum">
              <a:rPr lang="ja-JP" altLang="en-US"/>
              <a:pPr/>
              <a:t>33</a:t>
            </a:fld>
            <a:r>
              <a:rPr lang="en-US" altLang="zh-CN"/>
              <a:t>/114</a:t>
            </a:r>
            <a:endParaRPr lang="en-US" altLang="ja-JP"/>
          </a:p>
        </p:txBody>
      </p:sp>
      <p:sp>
        <p:nvSpPr>
          <p:cNvPr id="413741" name="Rectangle 45"/>
          <p:cNvSpPr>
            <a:spLocks noChangeArrowheads="1"/>
          </p:cNvSpPr>
          <p:nvPr/>
        </p:nvSpPr>
        <p:spPr bwMode="auto">
          <a:xfrm>
            <a:off x="611188" y="2636838"/>
            <a:ext cx="8064500" cy="3455987"/>
          </a:xfrm>
          <a:prstGeom prst="rect">
            <a:avLst/>
          </a:prstGeom>
          <a:solidFill>
            <a:srgbClr val="FFFF00"/>
          </a:solidFill>
          <a:ln w="9525">
            <a:solidFill>
              <a:schemeClr val="tx1"/>
            </a:solidFill>
            <a:miter lim="800000"/>
            <a:headEnd type="none" w="sm" len="sm"/>
            <a:tailEnd type="none" w="sm" len="sm"/>
          </a:ln>
          <a:effectLst/>
        </p:spPr>
        <p:txBody>
          <a:bodyPr wrap="none" anchor="ctr"/>
          <a:lstStyle/>
          <a:p>
            <a:endParaRPr lang="zh-CN" altLang="en-US"/>
          </a:p>
        </p:txBody>
      </p:sp>
      <p:graphicFrame>
        <p:nvGraphicFramePr>
          <p:cNvPr id="413699" name="Object 3"/>
          <p:cNvGraphicFramePr>
            <a:graphicFrameLocks noChangeAspect="1"/>
          </p:cNvGraphicFramePr>
          <p:nvPr/>
        </p:nvGraphicFramePr>
        <p:xfrm>
          <a:off x="1166813" y="2952750"/>
          <a:ext cx="1676400" cy="620713"/>
        </p:xfrm>
        <a:graphic>
          <a:graphicData uri="http://schemas.openxmlformats.org/presentationml/2006/ole">
            <mc:AlternateContent xmlns:mc="http://schemas.openxmlformats.org/markup-compatibility/2006">
              <mc:Choice xmlns:v="urn:schemas-microsoft-com:vml" Requires="v">
                <p:oleObj spid="_x0000_s38935" name="公式" r:id="rId3" imgW="469800" imgH="228600" progId="">
                  <p:embed/>
                </p:oleObj>
              </mc:Choice>
              <mc:Fallback>
                <p:oleObj name="公式" r:id="rId3" imgW="469800" imgH="2286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6813" y="2952750"/>
                        <a:ext cx="1676400" cy="620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3700" name="Object 4"/>
          <p:cNvGraphicFramePr>
            <a:graphicFrameLocks noChangeAspect="1"/>
          </p:cNvGraphicFramePr>
          <p:nvPr/>
        </p:nvGraphicFramePr>
        <p:xfrm>
          <a:off x="1079500" y="3860800"/>
          <a:ext cx="5508625" cy="647700"/>
        </p:xfrm>
        <a:graphic>
          <a:graphicData uri="http://schemas.openxmlformats.org/presentationml/2006/ole">
            <mc:AlternateContent xmlns:mc="http://schemas.openxmlformats.org/markup-compatibility/2006">
              <mc:Choice xmlns:v="urn:schemas-microsoft-com:vml" Requires="v">
                <p:oleObj spid="_x0000_s38936" name="公式" r:id="rId5" imgW="1828800" imgH="291960" progId="">
                  <p:embed/>
                </p:oleObj>
              </mc:Choice>
              <mc:Fallback>
                <p:oleObj name="公式" r:id="rId5" imgW="1828800" imgH="29196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0" y="3860800"/>
                        <a:ext cx="5508625"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3707" name="Object 11"/>
          <p:cNvGraphicFramePr>
            <a:graphicFrameLocks noChangeAspect="1"/>
          </p:cNvGraphicFramePr>
          <p:nvPr/>
        </p:nvGraphicFramePr>
        <p:xfrm>
          <a:off x="1042988" y="4554538"/>
          <a:ext cx="4451350" cy="962025"/>
        </p:xfrm>
        <a:graphic>
          <a:graphicData uri="http://schemas.openxmlformats.org/presentationml/2006/ole">
            <mc:AlternateContent xmlns:mc="http://schemas.openxmlformats.org/markup-compatibility/2006">
              <mc:Choice xmlns:v="urn:schemas-microsoft-com:vml" Requires="v">
                <p:oleObj spid="_x0000_s38937" name="公式" r:id="rId7" imgW="1841400" imgH="495000" progId="">
                  <p:embed/>
                </p:oleObj>
              </mc:Choice>
              <mc:Fallback>
                <p:oleObj name="公式" r:id="rId7" imgW="1841400" imgH="49500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2988" y="4554538"/>
                        <a:ext cx="4451350" cy="96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2"/>
          <p:cNvGrpSpPr>
            <a:grpSpLocks/>
          </p:cNvGrpSpPr>
          <p:nvPr/>
        </p:nvGrpSpPr>
        <p:grpSpPr bwMode="auto">
          <a:xfrm>
            <a:off x="6516688" y="3141663"/>
            <a:ext cx="1727200" cy="2087562"/>
            <a:chOff x="3969" y="482"/>
            <a:chExt cx="1489" cy="1315"/>
          </a:xfrm>
        </p:grpSpPr>
        <p:sp>
          <p:nvSpPr>
            <p:cNvPr id="413709" name="Line 13"/>
            <p:cNvSpPr>
              <a:spLocks noChangeShapeType="1"/>
            </p:cNvSpPr>
            <p:nvPr/>
          </p:nvSpPr>
          <p:spPr bwMode="auto">
            <a:xfrm>
              <a:off x="4241" y="618"/>
              <a:ext cx="901" cy="1"/>
            </a:xfrm>
            <a:prstGeom prst="line">
              <a:avLst/>
            </a:prstGeom>
            <a:noFill/>
            <a:ln w="38100">
              <a:solidFill>
                <a:srgbClr val="3333FF"/>
              </a:solidFill>
              <a:round/>
              <a:headEnd/>
              <a:tailEnd type="triangle" w="med" len="med"/>
            </a:ln>
            <a:effectLst/>
          </p:spPr>
          <p:txBody>
            <a:bodyPr/>
            <a:lstStyle/>
            <a:p>
              <a:endParaRPr lang="zh-CN" altLang="en-US"/>
            </a:p>
          </p:txBody>
        </p:sp>
        <p:sp>
          <p:nvSpPr>
            <p:cNvPr id="413710" name="Line 14"/>
            <p:cNvSpPr>
              <a:spLocks noChangeShapeType="1"/>
            </p:cNvSpPr>
            <p:nvPr/>
          </p:nvSpPr>
          <p:spPr bwMode="auto">
            <a:xfrm>
              <a:off x="4241" y="618"/>
              <a:ext cx="1" cy="995"/>
            </a:xfrm>
            <a:prstGeom prst="line">
              <a:avLst/>
            </a:prstGeom>
            <a:noFill/>
            <a:ln w="38100">
              <a:solidFill>
                <a:srgbClr val="3333FF"/>
              </a:solidFill>
              <a:round/>
              <a:headEnd/>
              <a:tailEnd type="triangle" w="med" len="med"/>
            </a:ln>
            <a:effectLst/>
          </p:spPr>
          <p:txBody>
            <a:bodyPr/>
            <a:lstStyle/>
            <a:p>
              <a:endParaRPr lang="zh-CN" altLang="en-US"/>
            </a:p>
          </p:txBody>
        </p:sp>
        <p:sp>
          <p:nvSpPr>
            <p:cNvPr id="413711" name="Line 15"/>
            <p:cNvSpPr>
              <a:spLocks noChangeShapeType="1"/>
            </p:cNvSpPr>
            <p:nvPr/>
          </p:nvSpPr>
          <p:spPr bwMode="auto">
            <a:xfrm>
              <a:off x="4241" y="1616"/>
              <a:ext cx="946" cy="1"/>
            </a:xfrm>
            <a:prstGeom prst="line">
              <a:avLst/>
            </a:prstGeom>
            <a:noFill/>
            <a:ln w="38100">
              <a:solidFill>
                <a:srgbClr val="FF0000"/>
              </a:solidFill>
              <a:prstDash val="sysDot"/>
              <a:round/>
              <a:headEnd/>
              <a:tailEnd/>
            </a:ln>
            <a:effectLst/>
          </p:spPr>
          <p:txBody>
            <a:bodyPr/>
            <a:lstStyle/>
            <a:p>
              <a:endParaRPr lang="zh-CN" altLang="en-US"/>
            </a:p>
          </p:txBody>
        </p:sp>
        <p:sp>
          <p:nvSpPr>
            <p:cNvPr id="413712" name="Line 16"/>
            <p:cNvSpPr>
              <a:spLocks noChangeShapeType="1"/>
            </p:cNvSpPr>
            <p:nvPr/>
          </p:nvSpPr>
          <p:spPr bwMode="auto">
            <a:xfrm>
              <a:off x="5148" y="618"/>
              <a:ext cx="1" cy="995"/>
            </a:xfrm>
            <a:prstGeom prst="line">
              <a:avLst/>
            </a:prstGeom>
            <a:noFill/>
            <a:ln w="38100">
              <a:solidFill>
                <a:srgbClr val="FF0000"/>
              </a:solidFill>
              <a:prstDash val="sysDot"/>
              <a:round/>
              <a:headEnd/>
              <a:tailEnd/>
            </a:ln>
            <a:effectLst/>
          </p:spPr>
          <p:txBody>
            <a:bodyPr/>
            <a:lstStyle/>
            <a:p>
              <a:endParaRPr lang="zh-CN" altLang="en-US"/>
            </a:p>
          </p:txBody>
        </p:sp>
        <p:sp>
          <p:nvSpPr>
            <p:cNvPr id="413713" name="Line 17"/>
            <p:cNvSpPr>
              <a:spLocks noChangeShapeType="1"/>
            </p:cNvSpPr>
            <p:nvPr/>
          </p:nvSpPr>
          <p:spPr bwMode="auto">
            <a:xfrm>
              <a:off x="4241" y="618"/>
              <a:ext cx="901" cy="995"/>
            </a:xfrm>
            <a:prstGeom prst="line">
              <a:avLst/>
            </a:prstGeom>
            <a:noFill/>
            <a:ln w="38100">
              <a:solidFill>
                <a:srgbClr val="3333FF"/>
              </a:solidFill>
              <a:round/>
              <a:headEnd/>
              <a:tailEnd type="triangle" w="med" len="med"/>
            </a:ln>
            <a:effectLst/>
          </p:spPr>
          <p:txBody>
            <a:bodyPr/>
            <a:lstStyle/>
            <a:p>
              <a:endParaRPr lang="zh-CN" altLang="en-US"/>
            </a:p>
          </p:txBody>
        </p:sp>
        <p:sp>
          <p:nvSpPr>
            <p:cNvPr id="413714" name="Freeform 18"/>
            <p:cNvSpPr>
              <a:spLocks/>
            </p:cNvSpPr>
            <p:nvPr/>
          </p:nvSpPr>
          <p:spPr bwMode="auto">
            <a:xfrm>
              <a:off x="4422" y="618"/>
              <a:ext cx="54" cy="180"/>
            </a:xfrm>
            <a:custGeom>
              <a:avLst/>
              <a:gdLst/>
              <a:ahLst/>
              <a:cxnLst>
                <a:cxn ang="0">
                  <a:pos x="46" y="0"/>
                </a:cxn>
                <a:cxn ang="0">
                  <a:pos x="46" y="45"/>
                </a:cxn>
                <a:cxn ang="0">
                  <a:pos x="46" y="136"/>
                </a:cxn>
                <a:cxn ang="0">
                  <a:pos x="0" y="181"/>
                </a:cxn>
              </a:cxnLst>
              <a:rect l="0" t="0" r="r" b="b"/>
              <a:pathLst>
                <a:path w="54" h="181">
                  <a:moveTo>
                    <a:pt x="46" y="0"/>
                  </a:moveTo>
                  <a:cubicBezTo>
                    <a:pt x="46" y="11"/>
                    <a:pt x="46" y="22"/>
                    <a:pt x="46" y="45"/>
                  </a:cubicBezTo>
                  <a:cubicBezTo>
                    <a:pt x="46" y="68"/>
                    <a:pt x="54" y="113"/>
                    <a:pt x="46" y="136"/>
                  </a:cubicBezTo>
                  <a:cubicBezTo>
                    <a:pt x="38" y="159"/>
                    <a:pt x="8" y="174"/>
                    <a:pt x="0" y="181"/>
                  </a:cubicBezTo>
                </a:path>
              </a:pathLst>
            </a:custGeom>
            <a:noFill/>
            <a:ln w="38100" cap="flat" cmpd="sng">
              <a:solidFill>
                <a:srgbClr val="3333FF"/>
              </a:solidFill>
              <a:prstDash val="solid"/>
              <a:round/>
              <a:headEnd type="none" w="med" len="med"/>
              <a:tailEnd type="none" w="med" len="med"/>
            </a:ln>
            <a:effectLst/>
          </p:spPr>
          <p:txBody>
            <a:bodyPr/>
            <a:lstStyle/>
            <a:p>
              <a:endParaRPr lang="zh-CN" altLang="en-US"/>
            </a:p>
          </p:txBody>
        </p:sp>
        <p:graphicFrame>
          <p:nvGraphicFramePr>
            <p:cNvPr id="413715" name="Object 19"/>
            <p:cNvGraphicFramePr>
              <a:graphicFrameLocks noChangeAspect="1"/>
            </p:cNvGraphicFramePr>
            <p:nvPr/>
          </p:nvGraphicFramePr>
          <p:xfrm>
            <a:off x="5148" y="482"/>
            <a:ext cx="249" cy="316"/>
          </p:xfrm>
          <a:graphic>
            <a:graphicData uri="http://schemas.openxmlformats.org/presentationml/2006/ole">
              <mc:AlternateContent xmlns:mc="http://schemas.openxmlformats.org/markup-compatibility/2006">
                <mc:Choice xmlns:v="urn:schemas-microsoft-com:vml" Requires="v">
                  <p:oleObj spid="_x0000_s38938" name="公式" r:id="rId9" imgW="190440" imgH="241200" progId="">
                    <p:embed/>
                  </p:oleObj>
                </mc:Choice>
                <mc:Fallback>
                  <p:oleObj name="公式" r:id="rId9" imgW="190440" imgH="24120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48" y="482"/>
                          <a:ext cx="249" cy="3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3716" name="Object 20"/>
            <p:cNvGraphicFramePr>
              <a:graphicFrameLocks noChangeAspect="1"/>
            </p:cNvGraphicFramePr>
            <p:nvPr/>
          </p:nvGraphicFramePr>
          <p:xfrm>
            <a:off x="3969" y="1344"/>
            <a:ext cx="249" cy="316"/>
          </p:xfrm>
          <a:graphic>
            <a:graphicData uri="http://schemas.openxmlformats.org/presentationml/2006/ole">
              <mc:AlternateContent xmlns:mc="http://schemas.openxmlformats.org/markup-compatibility/2006">
                <mc:Choice xmlns:v="urn:schemas-microsoft-com:vml" Requires="v">
                  <p:oleObj spid="_x0000_s38939" name="公式" r:id="rId11" imgW="190440" imgH="241200" progId="">
                    <p:embed/>
                  </p:oleObj>
                </mc:Choice>
                <mc:Fallback>
                  <p:oleObj name="公式" r:id="rId11" imgW="190440" imgH="241200" progId="">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9" y="1344"/>
                          <a:ext cx="249" cy="3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3717" name="Object 21"/>
            <p:cNvGraphicFramePr>
              <a:graphicFrameLocks noChangeAspect="1"/>
            </p:cNvGraphicFramePr>
            <p:nvPr/>
          </p:nvGraphicFramePr>
          <p:xfrm>
            <a:off x="4558" y="709"/>
            <a:ext cx="228" cy="271"/>
          </p:xfrm>
          <a:graphic>
            <a:graphicData uri="http://schemas.openxmlformats.org/presentationml/2006/ole">
              <mc:AlternateContent xmlns:mc="http://schemas.openxmlformats.org/markup-compatibility/2006">
                <mc:Choice xmlns:v="urn:schemas-microsoft-com:vml" Requires="v">
                  <p:oleObj spid="_x0000_s38940" name="公式" r:id="rId13" imgW="203040" imgH="241200" progId="">
                    <p:embed/>
                  </p:oleObj>
                </mc:Choice>
                <mc:Fallback>
                  <p:oleObj name="公式" r:id="rId13" imgW="203040" imgH="241200" progId="">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58" y="709"/>
                          <a:ext cx="228" cy="2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3718" name="Object 22"/>
            <p:cNvGraphicFramePr>
              <a:graphicFrameLocks noChangeAspect="1"/>
            </p:cNvGraphicFramePr>
            <p:nvPr/>
          </p:nvGraphicFramePr>
          <p:xfrm>
            <a:off x="5148" y="1480"/>
            <a:ext cx="310" cy="317"/>
          </p:xfrm>
          <a:graphic>
            <a:graphicData uri="http://schemas.openxmlformats.org/presentationml/2006/ole">
              <mc:AlternateContent xmlns:mc="http://schemas.openxmlformats.org/markup-compatibility/2006">
                <mc:Choice xmlns:v="urn:schemas-microsoft-com:vml" Requires="v">
                  <p:oleObj spid="_x0000_s38941" name="公式" r:id="rId15" imgW="164880" imgH="241200" progId="">
                    <p:embed/>
                  </p:oleObj>
                </mc:Choice>
                <mc:Fallback>
                  <p:oleObj name="公式" r:id="rId15" imgW="164880" imgH="241200" progId="">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48" y="1480"/>
                          <a:ext cx="310" cy="3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13739" name="Text Box 43"/>
          <p:cNvSpPr txBox="1">
            <a:spLocks noChangeArrowheads="1"/>
          </p:cNvSpPr>
          <p:nvPr/>
        </p:nvSpPr>
        <p:spPr bwMode="auto">
          <a:xfrm>
            <a:off x="611188" y="1341438"/>
            <a:ext cx="7056437" cy="1066800"/>
          </a:xfrm>
          <a:prstGeom prst="rect">
            <a:avLst/>
          </a:prstGeom>
          <a:noFill/>
          <a:ln w="9525">
            <a:noFill/>
            <a:miter lim="800000"/>
            <a:headEnd type="none" w="sm" len="sm"/>
            <a:tailEnd type="none" w="sm" len="sm"/>
          </a:ln>
          <a:effectLst/>
        </p:spPr>
        <p:txBody>
          <a:bodyPr>
            <a:spAutoFit/>
          </a:bodyPr>
          <a:lstStyle/>
          <a:p>
            <a:pPr>
              <a:spcBef>
                <a:spcPct val="50000"/>
              </a:spcBef>
            </a:pPr>
            <a:r>
              <a:rPr lang="zh-CN" altLang="en-US" sz="3200">
                <a:ea typeface="黑体" pitchFamily="2" charset="-122"/>
              </a:rPr>
              <a:t>三角函数表示式与指数函数表示式之间的关系</a:t>
            </a:r>
          </a:p>
        </p:txBody>
      </p:sp>
      <p:sp>
        <p:nvSpPr>
          <p:cNvPr id="20" name="Rectangle 4"/>
          <p:cNvSpPr txBox="1">
            <a:spLocks noChangeArrowheads="1"/>
          </p:cNvSpPr>
          <p:nvPr/>
        </p:nvSpPr>
        <p:spPr bwMode="auto">
          <a:xfrm>
            <a:off x="428596" y="214290"/>
            <a:ext cx="8229600" cy="1143000"/>
          </a:xfrm>
          <a:prstGeom prst="rect">
            <a:avLst/>
          </a:prstGeom>
          <a:noFill/>
          <a:ln w="9525">
            <a:noFill/>
            <a:miter lim="800000"/>
            <a:headEnd/>
            <a:tailEnd/>
          </a:ln>
          <a:effectLst/>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600" b="1" i="0" u="none" strike="noStrike" kern="1200" cap="none" spc="0" normalizeH="0" baseline="0" noProof="0" smtClean="0">
                <a:ln>
                  <a:noFill/>
                </a:ln>
                <a:solidFill>
                  <a:schemeClr val="tx2"/>
                </a:solidFill>
                <a:effectLst/>
                <a:uLnTx/>
                <a:uFillTx/>
                <a:latin typeface="+mj-ea"/>
                <a:ea typeface="+mj-ea"/>
                <a:cs typeface="+mj-cs"/>
              </a:rPr>
              <a:t>三傅里叶变换</a:t>
            </a:r>
            <a:endParaRPr kumimoji="0" lang="zh-CN" altLang="en-US" sz="3600" b="1" i="0" u="none" strike="noStrike" kern="1200" cap="none" spc="0" normalizeH="0" baseline="0" noProof="0" dirty="0">
              <a:ln>
                <a:noFill/>
              </a:ln>
              <a:solidFill>
                <a:schemeClr val="tx2"/>
              </a:solidFill>
              <a:effectLst/>
              <a:uLnTx/>
              <a:uFillTx/>
              <a:latin typeface="+mj-ea"/>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13699"/>
                                        </p:tgtEl>
                                        <p:attrNameLst>
                                          <p:attrName>style.visibility</p:attrName>
                                        </p:attrNameLst>
                                      </p:cBhvr>
                                      <p:to>
                                        <p:strVal val="visible"/>
                                      </p:to>
                                    </p:set>
                                    <p:anim calcmode="lin" valueType="num">
                                      <p:cBhvr>
                                        <p:cTn id="7" dur="1000" fill="hold"/>
                                        <p:tgtEl>
                                          <p:spTgt spid="413699"/>
                                        </p:tgtEl>
                                        <p:attrNameLst>
                                          <p:attrName>ppt_w</p:attrName>
                                        </p:attrNameLst>
                                      </p:cBhvr>
                                      <p:tavLst>
                                        <p:tav tm="0">
                                          <p:val>
                                            <p:strVal val="#ppt_w*0.70"/>
                                          </p:val>
                                        </p:tav>
                                        <p:tav tm="100000">
                                          <p:val>
                                            <p:strVal val="#ppt_w"/>
                                          </p:val>
                                        </p:tav>
                                      </p:tavLst>
                                    </p:anim>
                                    <p:anim calcmode="lin" valueType="num">
                                      <p:cBhvr>
                                        <p:cTn id="8" dur="1000" fill="hold"/>
                                        <p:tgtEl>
                                          <p:spTgt spid="413699"/>
                                        </p:tgtEl>
                                        <p:attrNameLst>
                                          <p:attrName>ppt_h</p:attrName>
                                        </p:attrNameLst>
                                      </p:cBhvr>
                                      <p:tavLst>
                                        <p:tav tm="0">
                                          <p:val>
                                            <p:strVal val="#ppt_h"/>
                                          </p:val>
                                        </p:tav>
                                        <p:tav tm="100000">
                                          <p:val>
                                            <p:strVal val="#ppt_h"/>
                                          </p:val>
                                        </p:tav>
                                      </p:tavLst>
                                    </p:anim>
                                    <p:animEffect transition="in" filter="fade">
                                      <p:cBhvr>
                                        <p:cTn id="9" dur="1000"/>
                                        <p:tgtEl>
                                          <p:spTgt spid="41369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13700"/>
                                        </p:tgtEl>
                                        <p:attrNameLst>
                                          <p:attrName>style.visibility</p:attrName>
                                        </p:attrNameLst>
                                      </p:cBhvr>
                                      <p:to>
                                        <p:strVal val="visible"/>
                                      </p:to>
                                    </p:set>
                                    <p:anim calcmode="lin" valueType="num">
                                      <p:cBhvr>
                                        <p:cTn id="14" dur="1000" fill="hold"/>
                                        <p:tgtEl>
                                          <p:spTgt spid="413700"/>
                                        </p:tgtEl>
                                        <p:attrNameLst>
                                          <p:attrName>ppt_w</p:attrName>
                                        </p:attrNameLst>
                                      </p:cBhvr>
                                      <p:tavLst>
                                        <p:tav tm="0">
                                          <p:val>
                                            <p:strVal val="#ppt_w*0.70"/>
                                          </p:val>
                                        </p:tav>
                                        <p:tav tm="100000">
                                          <p:val>
                                            <p:strVal val="#ppt_w"/>
                                          </p:val>
                                        </p:tav>
                                      </p:tavLst>
                                    </p:anim>
                                    <p:anim calcmode="lin" valueType="num">
                                      <p:cBhvr>
                                        <p:cTn id="15" dur="1000" fill="hold"/>
                                        <p:tgtEl>
                                          <p:spTgt spid="413700"/>
                                        </p:tgtEl>
                                        <p:attrNameLst>
                                          <p:attrName>ppt_h</p:attrName>
                                        </p:attrNameLst>
                                      </p:cBhvr>
                                      <p:tavLst>
                                        <p:tav tm="0">
                                          <p:val>
                                            <p:strVal val="#ppt_h"/>
                                          </p:val>
                                        </p:tav>
                                        <p:tav tm="100000">
                                          <p:val>
                                            <p:strVal val="#ppt_h"/>
                                          </p:val>
                                        </p:tav>
                                      </p:tavLst>
                                    </p:anim>
                                    <p:animEffect transition="in" filter="fade">
                                      <p:cBhvr>
                                        <p:cTn id="16" dur="1000"/>
                                        <p:tgtEl>
                                          <p:spTgt spid="413700"/>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13707"/>
                                        </p:tgtEl>
                                        <p:attrNameLst>
                                          <p:attrName>style.visibility</p:attrName>
                                        </p:attrNameLst>
                                      </p:cBhvr>
                                      <p:to>
                                        <p:strVal val="visible"/>
                                      </p:to>
                                    </p:set>
                                    <p:anim calcmode="lin" valueType="num">
                                      <p:cBhvr>
                                        <p:cTn id="21" dur="1000" fill="hold"/>
                                        <p:tgtEl>
                                          <p:spTgt spid="413707"/>
                                        </p:tgtEl>
                                        <p:attrNameLst>
                                          <p:attrName>ppt_w</p:attrName>
                                        </p:attrNameLst>
                                      </p:cBhvr>
                                      <p:tavLst>
                                        <p:tav tm="0">
                                          <p:val>
                                            <p:strVal val="#ppt_w*0.70"/>
                                          </p:val>
                                        </p:tav>
                                        <p:tav tm="100000">
                                          <p:val>
                                            <p:strVal val="#ppt_w"/>
                                          </p:val>
                                        </p:tav>
                                      </p:tavLst>
                                    </p:anim>
                                    <p:anim calcmode="lin" valueType="num">
                                      <p:cBhvr>
                                        <p:cTn id="22" dur="1000" fill="hold"/>
                                        <p:tgtEl>
                                          <p:spTgt spid="413707"/>
                                        </p:tgtEl>
                                        <p:attrNameLst>
                                          <p:attrName>ppt_h</p:attrName>
                                        </p:attrNameLst>
                                      </p:cBhvr>
                                      <p:tavLst>
                                        <p:tav tm="0">
                                          <p:val>
                                            <p:strVal val="#ppt_h"/>
                                          </p:val>
                                        </p:tav>
                                        <p:tav tm="100000">
                                          <p:val>
                                            <p:strVal val="#ppt_h"/>
                                          </p:val>
                                        </p:tav>
                                      </p:tavLst>
                                    </p:anim>
                                    <p:animEffect transition="in" filter="fade">
                                      <p:cBhvr>
                                        <p:cTn id="23" dur="1000"/>
                                        <p:tgtEl>
                                          <p:spTgt spid="41370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1000" fill="hold"/>
                                        <p:tgtEl>
                                          <p:spTgt spid="2"/>
                                        </p:tgtEl>
                                        <p:attrNameLst>
                                          <p:attrName>ppt_w</p:attrName>
                                        </p:attrNameLst>
                                      </p:cBhvr>
                                      <p:tavLst>
                                        <p:tav tm="0">
                                          <p:val>
                                            <p:strVal val="#ppt_w*0.70"/>
                                          </p:val>
                                        </p:tav>
                                        <p:tav tm="100000">
                                          <p:val>
                                            <p:strVal val="#ppt_w"/>
                                          </p:val>
                                        </p:tav>
                                      </p:tavLst>
                                    </p:anim>
                                    <p:anim calcmode="lin" valueType="num">
                                      <p:cBhvr>
                                        <p:cTn id="29" dur="1000" fill="hold"/>
                                        <p:tgtEl>
                                          <p:spTgt spid="2"/>
                                        </p:tgtEl>
                                        <p:attrNameLst>
                                          <p:attrName>ppt_h</p:attrName>
                                        </p:attrNameLst>
                                      </p:cBhvr>
                                      <p:tavLst>
                                        <p:tav tm="0">
                                          <p:val>
                                            <p:strVal val="#ppt_h"/>
                                          </p:val>
                                        </p:tav>
                                        <p:tav tm="100000">
                                          <p:val>
                                            <p:strVal val="#ppt_h"/>
                                          </p:val>
                                        </p:tav>
                                      </p:tavLst>
                                    </p:anim>
                                    <p:animEffect transition="in" filter="fade">
                                      <p:cBhvr>
                                        <p:cTn id="3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5" name="Rectangle 3"/>
          <p:cNvSpPr>
            <a:spLocks noGrp="1" noChangeArrowheads="1"/>
          </p:cNvSpPr>
          <p:nvPr>
            <p:ph idx="1"/>
          </p:nvPr>
        </p:nvSpPr>
        <p:spPr>
          <a:xfrm>
            <a:off x="685800" y="1557338"/>
            <a:ext cx="7772400" cy="4462462"/>
          </a:xfrm>
        </p:spPr>
        <p:txBody>
          <a:bodyPr/>
          <a:lstStyle/>
          <a:p>
            <a:pPr>
              <a:buFont typeface="Wingdings" pitchFamily="2" charset="2"/>
              <a:buNone/>
            </a:pPr>
            <a:r>
              <a:rPr lang="zh-CN" altLang="en-US" dirty="0"/>
              <a:t>　例 有一个缝宽和缝距相等的矩形光栅，振幅透过率函数为</a:t>
            </a:r>
          </a:p>
          <a:p>
            <a:endParaRPr lang="zh-CN" altLang="en-US" dirty="0"/>
          </a:p>
          <a:p>
            <a:endParaRPr lang="zh-CN" altLang="en-US" dirty="0"/>
          </a:p>
          <a:p>
            <a:endParaRPr lang="zh-CN" altLang="en-US" dirty="0"/>
          </a:p>
          <a:p>
            <a:pPr>
              <a:buFont typeface="Wingdings" pitchFamily="2" charset="2"/>
              <a:buNone/>
            </a:pPr>
            <a:r>
              <a:rPr lang="zh-CN" altLang="en-US" dirty="0"/>
              <a:t>　将它展成傅里叶三角级数</a:t>
            </a:r>
          </a:p>
        </p:txBody>
      </p:sp>
      <p:sp>
        <p:nvSpPr>
          <p:cNvPr id="8" name="灯片编号占位符 3"/>
          <p:cNvSpPr>
            <a:spLocks noGrp="1"/>
          </p:cNvSpPr>
          <p:nvPr>
            <p:ph type="sldNum" sz="quarter" idx="4294967295"/>
          </p:nvPr>
        </p:nvSpPr>
        <p:spPr>
          <a:xfrm>
            <a:off x="6715140" y="6286520"/>
            <a:ext cx="2133600" cy="365125"/>
          </a:xfrm>
          <a:prstGeom prst="rect">
            <a:avLst/>
          </a:prstGeom>
        </p:spPr>
        <p:txBody>
          <a:bodyPr/>
          <a:lstStyle/>
          <a:p>
            <a:fld id="{1D0625A2-4736-4792-9280-356F1DFF7DE1}" type="slidenum">
              <a:rPr lang="ja-JP" altLang="en-US"/>
              <a:pPr/>
              <a:t>34</a:t>
            </a:fld>
            <a:r>
              <a:rPr lang="en-US" altLang="zh-CN"/>
              <a:t>/114</a:t>
            </a:r>
            <a:endParaRPr lang="en-US" altLang="ja-JP"/>
          </a:p>
        </p:txBody>
      </p:sp>
      <p:sp>
        <p:nvSpPr>
          <p:cNvPr id="381957" name="Rectangle 5"/>
          <p:cNvSpPr>
            <a:spLocks noChangeArrowheads="1"/>
          </p:cNvSpPr>
          <p:nvPr/>
        </p:nvSpPr>
        <p:spPr bwMode="auto">
          <a:xfrm>
            <a:off x="0" y="0"/>
            <a:ext cx="9144000" cy="0"/>
          </a:xfrm>
          <a:prstGeom prst="rect">
            <a:avLst/>
          </a:prstGeom>
          <a:noFill/>
          <a:ln w="9525">
            <a:noFill/>
            <a:miter lim="800000"/>
            <a:headEnd type="none" w="sm" len="sm"/>
            <a:tailEnd type="none" w="sm" len="sm"/>
          </a:ln>
          <a:effectLst/>
        </p:spPr>
        <p:txBody>
          <a:bodyPr wrap="none" anchor="ctr">
            <a:spAutoFit/>
          </a:bodyPr>
          <a:lstStyle/>
          <a:p>
            <a:endParaRPr lang="zh-CN" altLang="en-US"/>
          </a:p>
        </p:txBody>
      </p:sp>
      <p:graphicFrame>
        <p:nvGraphicFramePr>
          <p:cNvPr id="381956" name="Object 4"/>
          <p:cNvGraphicFramePr>
            <a:graphicFrameLocks noChangeAspect="1"/>
          </p:cNvGraphicFramePr>
          <p:nvPr/>
        </p:nvGraphicFramePr>
        <p:xfrm>
          <a:off x="1116013" y="2636838"/>
          <a:ext cx="6192837" cy="1443037"/>
        </p:xfrm>
        <a:graphic>
          <a:graphicData uri="http://schemas.openxmlformats.org/presentationml/2006/ole">
            <mc:AlternateContent xmlns:mc="http://schemas.openxmlformats.org/markup-compatibility/2006">
              <mc:Choice xmlns:v="urn:schemas-microsoft-com:vml" Requires="v">
                <p:oleObj spid="_x0000_s39944" name="公式" r:id="rId3" imgW="2819400" imgH="660400" progId="">
                  <p:embed/>
                </p:oleObj>
              </mc:Choice>
              <mc:Fallback>
                <p:oleObj name="公式" r:id="rId3" imgW="2819400" imgH="6604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2636838"/>
                        <a:ext cx="6192837" cy="1443037"/>
                      </a:xfrm>
                      <a:prstGeom prst="rect">
                        <a:avLst/>
                      </a:prstGeom>
                      <a:solidFill>
                        <a:schemeClr val="bg1"/>
                      </a:solidFill>
                    </p:spPr>
                  </p:pic>
                </p:oleObj>
              </mc:Fallback>
            </mc:AlternateContent>
          </a:graphicData>
        </a:graphic>
      </p:graphicFrame>
      <p:sp>
        <p:nvSpPr>
          <p:cNvPr id="381959" name="Rectangle 7"/>
          <p:cNvSpPr>
            <a:spLocks noChangeArrowheads="1"/>
          </p:cNvSpPr>
          <p:nvPr/>
        </p:nvSpPr>
        <p:spPr bwMode="auto">
          <a:xfrm>
            <a:off x="0" y="0"/>
            <a:ext cx="9144000" cy="0"/>
          </a:xfrm>
          <a:prstGeom prst="rect">
            <a:avLst/>
          </a:prstGeom>
          <a:noFill/>
          <a:ln w="9525">
            <a:noFill/>
            <a:miter lim="800000"/>
            <a:headEnd type="none" w="sm" len="sm"/>
            <a:tailEnd type="none" w="sm" len="sm"/>
          </a:ln>
          <a:effectLst/>
        </p:spPr>
        <p:txBody>
          <a:bodyPr wrap="none" anchor="ctr">
            <a:spAutoFit/>
          </a:bodyPr>
          <a:lstStyle/>
          <a:p>
            <a:endParaRPr lang="zh-CN" altLang="en-US"/>
          </a:p>
        </p:txBody>
      </p:sp>
      <p:graphicFrame>
        <p:nvGraphicFramePr>
          <p:cNvPr id="381958" name="Object 6"/>
          <p:cNvGraphicFramePr>
            <a:graphicFrameLocks noChangeAspect="1"/>
          </p:cNvGraphicFramePr>
          <p:nvPr/>
        </p:nvGraphicFramePr>
        <p:xfrm>
          <a:off x="1787525" y="5013325"/>
          <a:ext cx="5137150" cy="862013"/>
        </p:xfrm>
        <a:graphic>
          <a:graphicData uri="http://schemas.openxmlformats.org/presentationml/2006/ole">
            <mc:AlternateContent xmlns:mc="http://schemas.openxmlformats.org/markup-compatibility/2006">
              <mc:Choice xmlns:v="urn:schemas-microsoft-com:vml" Requires="v">
                <p:oleObj spid="_x0000_s39945" name="公式" r:id="rId5" imgW="2552400" imgH="431640" progId="">
                  <p:embed/>
                </p:oleObj>
              </mc:Choice>
              <mc:Fallback>
                <p:oleObj name="公式" r:id="rId5" imgW="2552400" imgH="43164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7525" y="5013325"/>
                        <a:ext cx="5137150" cy="862013"/>
                      </a:xfrm>
                      <a:prstGeom prst="rect">
                        <a:avLst/>
                      </a:prstGeom>
                      <a:solidFill>
                        <a:schemeClr val="bg1"/>
                      </a:solidFill>
                    </p:spPr>
                  </p:pic>
                </p:oleObj>
              </mc:Fallback>
            </mc:AlternateContent>
          </a:graphicData>
        </a:graphic>
      </p:graphicFrame>
      <p:sp>
        <p:nvSpPr>
          <p:cNvPr id="10" name="Rectangle 4"/>
          <p:cNvSpPr>
            <a:spLocks noGrp="1" noChangeArrowheads="1"/>
          </p:cNvSpPr>
          <p:nvPr>
            <p:ph type="title"/>
          </p:nvPr>
        </p:nvSpPr>
        <p:spPr bwMode="auto">
          <a:xfrm>
            <a:off x="428596" y="214290"/>
            <a:ext cx="8229600" cy="1143000"/>
          </a:xfrm>
          <a:prstGeom prst="rect">
            <a:avLst/>
          </a:prstGeom>
          <a:noFill/>
          <a:ln w="9525">
            <a:noFill/>
            <a:miter lim="800000"/>
            <a:headEnd/>
            <a:tailEnd/>
          </a:ln>
          <a:effectLst/>
        </p:spPr>
        <p:txBody>
          <a:bodyPr/>
          <a:lstStyle/>
          <a:p>
            <a:r>
              <a:rPr kumimoji="0" lang="zh-CN" altLang="en-US" sz="3600" b="1" dirty="0" smtClean="0">
                <a:latin typeface="+mj-ea"/>
                <a:ea typeface="+mj-ea"/>
              </a:rPr>
              <a:t>三傅里叶变换</a:t>
            </a:r>
            <a:endParaRPr kumimoji="0" lang="zh-CN" altLang="en-US" sz="3600" b="1" dirty="0">
              <a:latin typeface="+mj-ea"/>
              <a:ea typeface="+mj-ea"/>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zh-CN"/>
          </a:p>
        </p:txBody>
      </p:sp>
      <p:sp>
        <p:nvSpPr>
          <p:cNvPr id="473091" name="Rectangle 3"/>
          <p:cNvSpPr>
            <a:spLocks noGrp="1" noChangeArrowheads="1"/>
          </p:cNvSpPr>
          <p:nvPr>
            <p:ph idx="1"/>
          </p:nvPr>
        </p:nvSpPr>
        <p:spPr/>
        <p:txBody>
          <a:bodyPr/>
          <a:lstStyle/>
          <a:p>
            <a:endParaRPr lang="zh-CN" altLang="zh-CN"/>
          </a:p>
        </p:txBody>
      </p:sp>
      <p:sp>
        <p:nvSpPr>
          <p:cNvPr id="13" name="灯片编号占位符 3"/>
          <p:cNvSpPr>
            <a:spLocks noGrp="1"/>
          </p:cNvSpPr>
          <p:nvPr>
            <p:ph type="sldNum" sz="quarter" idx="4294967295"/>
          </p:nvPr>
        </p:nvSpPr>
        <p:spPr>
          <a:xfrm>
            <a:off x="6715140" y="6286520"/>
            <a:ext cx="2133600" cy="365125"/>
          </a:xfrm>
          <a:prstGeom prst="rect">
            <a:avLst/>
          </a:prstGeom>
        </p:spPr>
        <p:txBody>
          <a:bodyPr/>
          <a:lstStyle/>
          <a:p>
            <a:fld id="{3B7E306C-C687-44F5-A03E-0579A9C20566}" type="slidenum">
              <a:rPr lang="ja-JP" altLang="en-US"/>
              <a:pPr/>
              <a:t>35</a:t>
            </a:fld>
            <a:r>
              <a:rPr lang="en-US" altLang="zh-CN"/>
              <a:t>/114</a:t>
            </a:r>
            <a:endParaRPr lang="en-US" altLang="ja-JP"/>
          </a:p>
        </p:txBody>
      </p:sp>
      <p:sp>
        <p:nvSpPr>
          <p:cNvPr id="473100" name="Rectangle 12"/>
          <p:cNvSpPr>
            <a:spLocks noChangeArrowheads="1"/>
          </p:cNvSpPr>
          <p:nvPr/>
        </p:nvSpPr>
        <p:spPr bwMode="auto">
          <a:xfrm>
            <a:off x="755650" y="404813"/>
            <a:ext cx="7777163" cy="6021387"/>
          </a:xfrm>
          <a:prstGeom prst="rect">
            <a:avLst/>
          </a:prstGeom>
          <a:solidFill>
            <a:schemeClr val="bg1"/>
          </a:solidFill>
          <a:ln w="9525">
            <a:solidFill>
              <a:schemeClr val="tx1"/>
            </a:solidFill>
            <a:miter lim="800000"/>
            <a:headEnd type="none" w="sm" len="sm"/>
            <a:tailEnd type="none" w="sm" len="sm"/>
          </a:ln>
          <a:effectLst/>
        </p:spPr>
        <p:txBody>
          <a:bodyPr wrap="none" anchor="ctr"/>
          <a:lstStyle/>
          <a:p>
            <a:endParaRPr lang="zh-CN" altLang="en-US"/>
          </a:p>
        </p:txBody>
      </p:sp>
      <p:sp>
        <p:nvSpPr>
          <p:cNvPr id="473093" name="Rectangle 5"/>
          <p:cNvSpPr>
            <a:spLocks noChangeArrowheads="1"/>
          </p:cNvSpPr>
          <p:nvPr/>
        </p:nvSpPr>
        <p:spPr bwMode="auto">
          <a:xfrm>
            <a:off x="0" y="0"/>
            <a:ext cx="9144000" cy="0"/>
          </a:xfrm>
          <a:prstGeom prst="rect">
            <a:avLst/>
          </a:prstGeom>
          <a:noFill/>
          <a:ln w="9525">
            <a:noFill/>
            <a:miter lim="800000"/>
            <a:headEnd type="none" w="sm" len="sm"/>
            <a:tailEnd type="none" w="sm" len="sm"/>
          </a:ln>
          <a:effectLst/>
        </p:spPr>
        <p:txBody>
          <a:bodyPr wrap="none" anchor="ctr">
            <a:spAutoFit/>
          </a:bodyPr>
          <a:lstStyle/>
          <a:p>
            <a:endParaRPr lang="zh-CN" altLang="en-US"/>
          </a:p>
        </p:txBody>
      </p:sp>
      <p:graphicFrame>
        <p:nvGraphicFramePr>
          <p:cNvPr id="473092" name="Object 4"/>
          <p:cNvGraphicFramePr>
            <a:graphicFrameLocks noChangeAspect="1"/>
          </p:cNvGraphicFramePr>
          <p:nvPr/>
        </p:nvGraphicFramePr>
        <p:xfrm>
          <a:off x="2484438" y="5445125"/>
          <a:ext cx="5724525" cy="777875"/>
        </p:xfrm>
        <a:graphic>
          <a:graphicData uri="http://schemas.openxmlformats.org/presentationml/2006/ole">
            <mc:AlternateContent xmlns:mc="http://schemas.openxmlformats.org/markup-compatibility/2006">
              <mc:Choice xmlns:v="urn:schemas-microsoft-com:vml" Requires="v">
                <p:oleObj spid="_x0000_s40974" name="公式" r:id="rId3" imgW="3149600" imgH="431800" progId="">
                  <p:embed/>
                </p:oleObj>
              </mc:Choice>
              <mc:Fallback>
                <p:oleObj name="公式" r:id="rId3" imgW="3149600" imgH="4318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5445125"/>
                        <a:ext cx="5724525" cy="777875"/>
                      </a:xfrm>
                      <a:prstGeom prst="rect">
                        <a:avLst/>
                      </a:prstGeom>
                      <a:noFill/>
                      <a:extLst>
                        <a:ext uri="{909E8E84-426E-40DD-AFC4-6F175D3DCCD1}">
                          <a14:hiddenFill xmlns:a14="http://schemas.microsoft.com/office/drawing/2010/main">
                            <a:solidFill>
                              <a:schemeClr val="tx2"/>
                            </a:solidFill>
                          </a14:hiddenFill>
                        </a:ext>
                      </a:extLst>
                    </p:spPr>
                  </p:pic>
                </p:oleObj>
              </mc:Fallback>
            </mc:AlternateContent>
          </a:graphicData>
        </a:graphic>
      </p:graphicFrame>
      <p:sp>
        <p:nvSpPr>
          <p:cNvPr id="473095" name="Rectangle 7"/>
          <p:cNvSpPr>
            <a:spLocks noChangeArrowheads="1"/>
          </p:cNvSpPr>
          <p:nvPr/>
        </p:nvSpPr>
        <p:spPr bwMode="auto">
          <a:xfrm>
            <a:off x="0" y="0"/>
            <a:ext cx="9144000" cy="0"/>
          </a:xfrm>
          <a:prstGeom prst="rect">
            <a:avLst/>
          </a:prstGeom>
          <a:noFill/>
          <a:ln w="9525">
            <a:noFill/>
            <a:miter lim="800000"/>
            <a:headEnd type="none" w="sm" len="sm"/>
            <a:tailEnd type="none" w="sm" len="sm"/>
          </a:ln>
          <a:effectLst/>
        </p:spPr>
        <p:txBody>
          <a:bodyPr wrap="none" anchor="ctr">
            <a:spAutoFit/>
          </a:bodyPr>
          <a:lstStyle/>
          <a:p>
            <a:endParaRPr lang="zh-CN" altLang="en-US"/>
          </a:p>
        </p:txBody>
      </p:sp>
      <p:graphicFrame>
        <p:nvGraphicFramePr>
          <p:cNvPr id="473094" name="Object 6"/>
          <p:cNvGraphicFramePr>
            <a:graphicFrameLocks noChangeAspect="1"/>
          </p:cNvGraphicFramePr>
          <p:nvPr/>
        </p:nvGraphicFramePr>
        <p:xfrm>
          <a:off x="1476375" y="908050"/>
          <a:ext cx="4895850" cy="731838"/>
        </p:xfrm>
        <a:graphic>
          <a:graphicData uri="http://schemas.openxmlformats.org/presentationml/2006/ole">
            <mc:AlternateContent xmlns:mc="http://schemas.openxmlformats.org/markup-compatibility/2006">
              <mc:Choice xmlns:v="urn:schemas-microsoft-com:vml" Requires="v">
                <p:oleObj spid="_x0000_s40975" name="公式" r:id="rId5" imgW="2870200" imgH="431800" progId="">
                  <p:embed/>
                </p:oleObj>
              </mc:Choice>
              <mc:Fallback>
                <p:oleObj name="公式" r:id="rId5" imgW="2870200" imgH="4318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6375" y="908050"/>
                        <a:ext cx="4895850" cy="731838"/>
                      </a:xfrm>
                      <a:prstGeom prst="rect">
                        <a:avLst/>
                      </a:prstGeom>
                      <a:noFill/>
                      <a:extLst>
                        <a:ext uri="{909E8E84-426E-40DD-AFC4-6F175D3DCCD1}">
                          <a14:hiddenFill xmlns:a14="http://schemas.microsoft.com/office/drawing/2010/main">
                            <a:solidFill>
                              <a:schemeClr val="tx2"/>
                            </a:solidFill>
                          </a14:hiddenFill>
                        </a:ext>
                      </a:extLst>
                    </p:spPr>
                  </p:pic>
                </p:oleObj>
              </mc:Fallback>
            </mc:AlternateContent>
          </a:graphicData>
        </a:graphic>
      </p:graphicFrame>
      <p:sp>
        <p:nvSpPr>
          <p:cNvPr id="473097" name="Rectangle 9"/>
          <p:cNvSpPr>
            <a:spLocks noChangeArrowheads="1"/>
          </p:cNvSpPr>
          <p:nvPr/>
        </p:nvSpPr>
        <p:spPr bwMode="auto">
          <a:xfrm>
            <a:off x="0" y="0"/>
            <a:ext cx="9144000" cy="0"/>
          </a:xfrm>
          <a:prstGeom prst="rect">
            <a:avLst/>
          </a:prstGeom>
          <a:noFill/>
          <a:ln w="9525">
            <a:noFill/>
            <a:miter lim="800000"/>
            <a:headEnd type="none" w="sm" len="sm"/>
            <a:tailEnd type="none" w="sm" len="sm"/>
          </a:ln>
          <a:effectLst/>
        </p:spPr>
        <p:txBody>
          <a:bodyPr wrap="none" anchor="ctr">
            <a:spAutoFit/>
          </a:bodyPr>
          <a:lstStyle/>
          <a:p>
            <a:endParaRPr lang="zh-CN" altLang="en-US"/>
          </a:p>
        </p:txBody>
      </p:sp>
      <p:graphicFrame>
        <p:nvGraphicFramePr>
          <p:cNvPr id="473096" name="Object 8"/>
          <p:cNvGraphicFramePr>
            <a:graphicFrameLocks noChangeAspect="1"/>
          </p:cNvGraphicFramePr>
          <p:nvPr/>
        </p:nvGraphicFramePr>
        <p:xfrm>
          <a:off x="1476375" y="1844675"/>
          <a:ext cx="5759450" cy="933450"/>
        </p:xfrm>
        <a:graphic>
          <a:graphicData uri="http://schemas.openxmlformats.org/presentationml/2006/ole">
            <mc:AlternateContent xmlns:mc="http://schemas.openxmlformats.org/markup-compatibility/2006">
              <mc:Choice xmlns:v="urn:schemas-microsoft-com:vml" Requires="v">
                <p:oleObj spid="_x0000_s40976" name="公式" r:id="rId7" imgW="2819400" imgH="457200" progId="">
                  <p:embed/>
                </p:oleObj>
              </mc:Choice>
              <mc:Fallback>
                <p:oleObj name="公式" r:id="rId7" imgW="2819400" imgH="45720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6375" y="1844675"/>
                        <a:ext cx="5759450" cy="933450"/>
                      </a:xfrm>
                      <a:prstGeom prst="rect">
                        <a:avLst/>
                      </a:prstGeom>
                      <a:noFill/>
                      <a:extLst>
                        <a:ext uri="{909E8E84-426E-40DD-AFC4-6F175D3DCCD1}">
                          <a14:hiddenFill xmlns:a14="http://schemas.microsoft.com/office/drawing/2010/main">
                            <a:solidFill>
                              <a:schemeClr val="tx2"/>
                            </a:solidFill>
                          </a14:hiddenFill>
                        </a:ext>
                      </a:extLst>
                    </p:spPr>
                  </p:pic>
                </p:oleObj>
              </mc:Fallback>
            </mc:AlternateContent>
          </a:graphicData>
        </a:graphic>
      </p:graphicFrame>
      <p:sp>
        <p:nvSpPr>
          <p:cNvPr id="473099" name="Rectangle 11"/>
          <p:cNvSpPr>
            <a:spLocks noChangeArrowheads="1"/>
          </p:cNvSpPr>
          <p:nvPr/>
        </p:nvSpPr>
        <p:spPr bwMode="auto">
          <a:xfrm>
            <a:off x="0" y="0"/>
            <a:ext cx="9144000" cy="0"/>
          </a:xfrm>
          <a:prstGeom prst="rect">
            <a:avLst/>
          </a:prstGeom>
          <a:noFill/>
          <a:ln w="9525">
            <a:noFill/>
            <a:miter lim="800000"/>
            <a:headEnd type="none" w="sm" len="sm"/>
            <a:tailEnd type="none" w="sm" len="sm"/>
          </a:ln>
          <a:effectLst/>
        </p:spPr>
        <p:txBody>
          <a:bodyPr wrap="none" anchor="ctr">
            <a:spAutoFit/>
          </a:bodyPr>
          <a:lstStyle/>
          <a:p>
            <a:endParaRPr lang="zh-CN" altLang="en-US"/>
          </a:p>
        </p:txBody>
      </p:sp>
      <p:graphicFrame>
        <p:nvGraphicFramePr>
          <p:cNvPr id="473098" name="Object 10"/>
          <p:cNvGraphicFramePr>
            <a:graphicFrameLocks noChangeAspect="1"/>
          </p:cNvGraphicFramePr>
          <p:nvPr/>
        </p:nvGraphicFramePr>
        <p:xfrm>
          <a:off x="1547813" y="2781300"/>
          <a:ext cx="5688012" cy="2708275"/>
        </p:xfrm>
        <a:graphic>
          <a:graphicData uri="http://schemas.openxmlformats.org/presentationml/2006/ole">
            <mc:AlternateContent xmlns:mc="http://schemas.openxmlformats.org/markup-compatibility/2006">
              <mc:Choice xmlns:v="urn:schemas-microsoft-com:vml" Requires="v">
                <p:oleObj spid="_x0000_s40977" name="公式" r:id="rId9" imgW="3200400" imgH="1524000" progId="">
                  <p:embed/>
                </p:oleObj>
              </mc:Choice>
              <mc:Fallback>
                <p:oleObj name="公式" r:id="rId9" imgW="3200400" imgH="152400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7813" y="2781300"/>
                        <a:ext cx="5688012" cy="2708275"/>
                      </a:xfrm>
                      <a:prstGeom prst="rect">
                        <a:avLst/>
                      </a:prstGeom>
                      <a:noFill/>
                      <a:extLst>
                        <a:ext uri="{909E8E84-426E-40DD-AFC4-6F175D3DCCD1}">
                          <a14:hiddenFill xmlns:a14="http://schemas.microsoft.com/office/drawing/2010/main">
                            <a:solidFill>
                              <a:schemeClr val="tx2"/>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73096"/>
                                        </p:tgtEl>
                                        <p:attrNameLst>
                                          <p:attrName>style.visibility</p:attrName>
                                        </p:attrNameLst>
                                      </p:cBhvr>
                                      <p:to>
                                        <p:strVal val="visible"/>
                                      </p:to>
                                    </p:set>
                                    <p:animEffect transition="in" filter="blinds(horizontal)">
                                      <p:cBhvr>
                                        <p:cTn id="7" dur="500"/>
                                        <p:tgtEl>
                                          <p:spTgt spid="47309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73098"/>
                                        </p:tgtEl>
                                        <p:attrNameLst>
                                          <p:attrName>style.visibility</p:attrName>
                                        </p:attrNameLst>
                                      </p:cBhvr>
                                      <p:to>
                                        <p:strVal val="visible"/>
                                      </p:to>
                                    </p:set>
                                    <p:animEffect transition="in" filter="blinds(horizontal)">
                                      <p:cBhvr>
                                        <p:cTn id="12" dur="500"/>
                                        <p:tgtEl>
                                          <p:spTgt spid="47309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73092"/>
                                        </p:tgtEl>
                                        <p:attrNameLst>
                                          <p:attrName>style.visibility</p:attrName>
                                        </p:attrNameLst>
                                      </p:cBhvr>
                                      <p:to>
                                        <p:strVal val="visible"/>
                                      </p:to>
                                    </p:set>
                                    <p:animEffect transition="in" filter="blinds(horizontal)">
                                      <p:cBhvr>
                                        <p:cTn id="17" dur="500"/>
                                        <p:tgtEl>
                                          <p:spTgt spid="473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灯片编号占位符 1"/>
          <p:cNvSpPr>
            <a:spLocks noGrp="1"/>
          </p:cNvSpPr>
          <p:nvPr>
            <p:ph type="sldNum" sz="quarter" idx="4294967295"/>
          </p:nvPr>
        </p:nvSpPr>
        <p:spPr>
          <a:xfrm>
            <a:off x="6715140" y="6286520"/>
            <a:ext cx="2133600" cy="365125"/>
          </a:xfrm>
          <a:prstGeom prst="rect">
            <a:avLst/>
          </a:prstGeom>
        </p:spPr>
        <p:txBody>
          <a:bodyPr/>
          <a:lstStyle/>
          <a:p>
            <a:fld id="{BA36B6FF-D8D9-4311-8567-D216A403E8B2}" type="slidenum">
              <a:rPr lang="ja-JP" altLang="en-US"/>
              <a:pPr/>
              <a:t>36</a:t>
            </a:fld>
            <a:r>
              <a:rPr lang="en-US" altLang="zh-CN"/>
              <a:t>/114</a:t>
            </a:r>
            <a:endParaRPr lang="en-US" altLang="ja-JP"/>
          </a:p>
        </p:txBody>
      </p:sp>
      <p:sp>
        <p:nvSpPr>
          <p:cNvPr id="652290" name="Rectangle 2"/>
          <p:cNvSpPr>
            <a:spLocks noChangeArrowheads="1"/>
          </p:cNvSpPr>
          <p:nvPr/>
        </p:nvSpPr>
        <p:spPr bwMode="auto">
          <a:xfrm>
            <a:off x="468313" y="944563"/>
            <a:ext cx="8280400" cy="5580062"/>
          </a:xfrm>
          <a:prstGeom prst="rect">
            <a:avLst/>
          </a:prstGeom>
          <a:solidFill>
            <a:schemeClr val="bg1"/>
          </a:solidFill>
          <a:ln w="9525">
            <a:noFill/>
            <a:miter lim="800000"/>
            <a:headEnd/>
            <a:tailEnd/>
          </a:ln>
          <a:effectLst/>
        </p:spPr>
        <p:txBody>
          <a:bodyPr wrap="none" anchor="ctr"/>
          <a:lstStyle/>
          <a:p>
            <a:endParaRPr lang="zh-CN" altLang="en-US"/>
          </a:p>
        </p:txBody>
      </p:sp>
      <p:graphicFrame>
        <p:nvGraphicFramePr>
          <p:cNvPr id="652354" name="Group 66"/>
          <p:cNvGraphicFramePr>
            <a:graphicFrameLocks noGrp="1"/>
          </p:cNvGraphicFramePr>
          <p:nvPr/>
        </p:nvGraphicFramePr>
        <p:xfrm>
          <a:off x="436563" y="908050"/>
          <a:ext cx="8280400" cy="5554665"/>
        </p:xfrm>
        <a:graphic>
          <a:graphicData uri="http://schemas.openxmlformats.org/drawingml/2006/table">
            <a:tbl>
              <a:tblPr/>
              <a:tblGrid>
                <a:gridCol w="4141787"/>
                <a:gridCol w="4138613"/>
              </a:tblGrid>
              <a:tr h="684213">
                <a:tc gridSpan="2">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zh-CN" altLang="zh-CN" sz="2400" b="1" i="0" u="none" strike="noStrike" cap="none" normalizeH="0" baseline="0" dirty="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6127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altLang="zh-CN" sz="2400" b="1" i="0" u="none" strike="noStrike" cap="none" normalizeH="0" baseline="0" dirty="0" smtClean="0">
                          <a:ln>
                            <a:noFill/>
                          </a:ln>
                          <a:solidFill>
                            <a:schemeClr val="bg1"/>
                          </a:solidFill>
                          <a:effectLst/>
                          <a:latin typeface="Arial" charset="0"/>
                          <a:ea typeface="宋体" charset="-122"/>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zh-CN" altLang="zh-CN" sz="2400" b="1"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118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zh-CN" altLang="zh-CN" sz="2400" b="1" i="0" u="none" strike="noStrike" cap="none" normalizeH="0" baseline="0" dirty="0" smtClean="0">
                        <a:ln>
                          <a:noFill/>
                        </a:ln>
                        <a:solidFill>
                          <a:schemeClr val="bg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zh-CN" altLang="zh-CN" sz="2400" b="1" i="0" u="none" strike="noStrike" cap="none" normalizeH="0" baseline="0" dirty="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zh-CN" altLang="zh-CN" sz="2400" b="1" i="0" u="none" strike="noStrike" cap="none" normalizeH="0" baseline="0" dirty="0" smtClean="0">
                        <a:ln>
                          <a:noFill/>
                        </a:ln>
                        <a:solidFill>
                          <a:schemeClr val="bg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zh-CN" altLang="zh-CN" sz="2400" b="1"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118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zh-CN" altLang="zh-CN" sz="2400" b="1" i="0" u="none" strike="noStrike" cap="none" normalizeH="0" baseline="0" dirty="0" smtClean="0">
                        <a:ln>
                          <a:noFill/>
                        </a:ln>
                        <a:solidFill>
                          <a:schemeClr val="bg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zh-CN" altLang="zh-CN" sz="2400" b="1"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27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zh-CN" altLang="zh-CN" sz="2400" b="1" i="0" u="none" strike="noStrike" cap="none" normalizeH="0" baseline="0" dirty="0" smtClean="0">
                        <a:ln>
                          <a:noFill/>
                        </a:ln>
                        <a:solidFill>
                          <a:schemeClr val="bg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zh-CN" altLang="zh-CN" sz="2400" b="1"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27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zh-CN" altLang="zh-CN" sz="2400" b="1" i="0" u="none" strike="noStrike" cap="none" normalizeH="0" baseline="0" dirty="0" smtClean="0">
                        <a:ln>
                          <a:noFill/>
                        </a:ln>
                        <a:solidFill>
                          <a:schemeClr val="bg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zh-CN" altLang="zh-CN" sz="2400" b="1"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27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zh-CN" altLang="zh-CN" sz="2400" b="1" i="0" u="none" strike="noStrike" cap="none" normalizeH="0" baseline="0" dirty="0" smtClean="0">
                        <a:ln>
                          <a:noFill/>
                        </a:ln>
                        <a:solidFill>
                          <a:schemeClr val="bg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zh-CN" altLang="zh-CN" sz="2400" b="1"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83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zh-CN" altLang="zh-CN" sz="2400" b="1" i="0" u="none" strike="noStrike" cap="none" normalizeH="0" baseline="0" dirty="0" smtClean="0">
                        <a:ln>
                          <a:noFill/>
                        </a:ln>
                        <a:solidFill>
                          <a:schemeClr val="bg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zh-CN" altLang="zh-CN" sz="2400" b="1" i="0" u="none" strike="noStrike" cap="none" normalizeH="0" baseline="0" dirty="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52323" name="Text Box 35"/>
          <p:cNvSpPr txBox="1">
            <a:spLocks noChangeArrowheads="1"/>
          </p:cNvSpPr>
          <p:nvPr/>
        </p:nvSpPr>
        <p:spPr bwMode="auto">
          <a:xfrm>
            <a:off x="1727200" y="1052513"/>
            <a:ext cx="1103313" cy="457200"/>
          </a:xfrm>
          <a:prstGeom prst="rect">
            <a:avLst/>
          </a:prstGeom>
          <a:noFill/>
          <a:ln w="9525">
            <a:noFill/>
            <a:miter lim="800000"/>
            <a:headEnd/>
            <a:tailEnd/>
          </a:ln>
          <a:effectLst/>
        </p:spPr>
        <p:txBody>
          <a:bodyPr wrap="none">
            <a:spAutoFit/>
          </a:bodyPr>
          <a:lstStyle/>
          <a:p>
            <a:r>
              <a:rPr lang="zh-CN" altLang="en-US" b="1"/>
              <a:t>原函数</a:t>
            </a:r>
          </a:p>
        </p:txBody>
      </p:sp>
      <p:sp>
        <p:nvSpPr>
          <p:cNvPr id="652324" name="Text Box 36"/>
          <p:cNvSpPr txBox="1">
            <a:spLocks noChangeArrowheads="1"/>
          </p:cNvSpPr>
          <p:nvPr/>
        </p:nvSpPr>
        <p:spPr bwMode="auto">
          <a:xfrm>
            <a:off x="5616575" y="1089025"/>
            <a:ext cx="1409700" cy="457200"/>
          </a:xfrm>
          <a:prstGeom prst="rect">
            <a:avLst/>
          </a:prstGeom>
          <a:noFill/>
          <a:ln w="9525">
            <a:noFill/>
            <a:miter lim="800000"/>
            <a:headEnd/>
            <a:tailEnd/>
          </a:ln>
          <a:effectLst/>
        </p:spPr>
        <p:txBody>
          <a:bodyPr wrap="none">
            <a:spAutoFit/>
          </a:bodyPr>
          <a:lstStyle/>
          <a:p>
            <a:r>
              <a:rPr lang="zh-CN" altLang="en-US" b="1"/>
              <a:t>频谱函数</a:t>
            </a:r>
          </a:p>
        </p:txBody>
      </p:sp>
      <p:sp>
        <p:nvSpPr>
          <p:cNvPr id="652325" name="Rectangle 37"/>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652326" name="Object 38"/>
          <p:cNvGraphicFramePr>
            <a:graphicFrameLocks noChangeAspect="1"/>
          </p:cNvGraphicFramePr>
          <p:nvPr/>
        </p:nvGraphicFramePr>
        <p:xfrm>
          <a:off x="5903913" y="1665288"/>
          <a:ext cx="1187450" cy="485775"/>
        </p:xfrm>
        <a:graphic>
          <a:graphicData uri="http://schemas.openxmlformats.org/presentationml/2006/ole">
            <mc:AlternateContent xmlns:mc="http://schemas.openxmlformats.org/markup-compatibility/2006">
              <mc:Choice xmlns:v="urn:schemas-microsoft-com:vml" Requires="v">
                <p:oleObj spid="_x0000_s42034" name="Equation" r:id="rId3" imgW="583947" imgH="241195" progId="">
                  <p:embed/>
                </p:oleObj>
              </mc:Choice>
              <mc:Fallback>
                <p:oleObj name="Equation" r:id="rId3" imgW="583947" imgH="241195"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3913" y="1665288"/>
                        <a:ext cx="1187450" cy="485775"/>
                      </a:xfrm>
                      <a:prstGeom prst="rect">
                        <a:avLst/>
                      </a:prstGeom>
                      <a:solidFill>
                        <a:srgbClr val="66FFFF"/>
                      </a:solidFill>
                    </p:spPr>
                  </p:pic>
                </p:oleObj>
              </mc:Fallback>
            </mc:AlternateContent>
          </a:graphicData>
        </a:graphic>
      </p:graphicFrame>
      <p:sp>
        <p:nvSpPr>
          <p:cNvPr id="652327" name="Rectangle 39"/>
          <p:cNvSpPr>
            <a:spLocks noChangeArrowheads="1"/>
          </p:cNvSpPr>
          <p:nvPr/>
        </p:nvSpPr>
        <p:spPr bwMode="auto">
          <a:xfrm>
            <a:off x="0" y="3328988"/>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652328" name="Object 40"/>
          <p:cNvGraphicFramePr>
            <a:graphicFrameLocks noChangeAspect="1"/>
          </p:cNvGraphicFramePr>
          <p:nvPr/>
        </p:nvGraphicFramePr>
        <p:xfrm>
          <a:off x="1619250" y="2276475"/>
          <a:ext cx="1079500" cy="473075"/>
        </p:xfrm>
        <a:graphic>
          <a:graphicData uri="http://schemas.openxmlformats.org/presentationml/2006/ole">
            <mc:AlternateContent xmlns:mc="http://schemas.openxmlformats.org/markup-compatibility/2006">
              <mc:Choice xmlns:v="urn:schemas-microsoft-com:vml" Requires="v">
                <p:oleObj spid="_x0000_s42035" name="Equation" r:id="rId5" imgW="457002" imgH="203112" progId="">
                  <p:embed/>
                </p:oleObj>
              </mc:Choice>
              <mc:Fallback>
                <p:oleObj name="Equation" r:id="rId5" imgW="457002" imgH="203112"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250" y="2276475"/>
                        <a:ext cx="1079500" cy="473075"/>
                      </a:xfrm>
                      <a:prstGeom prst="rect">
                        <a:avLst/>
                      </a:prstGeom>
                      <a:solidFill>
                        <a:schemeClr val="bg1"/>
                      </a:solidFill>
                      <a:ln w="9525">
                        <a:solidFill>
                          <a:schemeClr val="tx1"/>
                        </a:solidFill>
                        <a:miter lim="800000"/>
                        <a:headEnd/>
                        <a:tailEnd/>
                      </a:ln>
                    </p:spPr>
                  </p:pic>
                </p:oleObj>
              </mc:Fallback>
            </mc:AlternateContent>
          </a:graphicData>
        </a:graphic>
      </p:graphicFrame>
      <p:sp>
        <p:nvSpPr>
          <p:cNvPr id="652329" name="Rectangle 41"/>
          <p:cNvSpPr>
            <a:spLocks noChangeArrowheads="1"/>
          </p:cNvSpPr>
          <p:nvPr/>
        </p:nvSpPr>
        <p:spPr bwMode="auto">
          <a:xfrm>
            <a:off x="0" y="3314700"/>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652330" name="Object 42"/>
          <p:cNvGraphicFramePr>
            <a:graphicFrameLocks noChangeAspect="1"/>
          </p:cNvGraphicFramePr>
          <p:nvPr/>
        </p:nvGraphicFramePr>
        <p:xfrm>
          <a:off x="1150938" y="2871788"/>
          <a:ext cx="2449512" cy="501650"/>
        </p:xfrm>
        <a:graphic>
          <a:graphicData uri="http://schemas.openxmlformats.org/presentationml/2006/ole">
            <mc:AlternateContent xmlns:mc="http://schemas.openxmlformats.org/markup-compatibility/2006">
              <mc:Choice xmlns:v="urn:schemas-microsoft-com:vml" Requires="v">
                <p:oleObj spid="_x0000_s42036" name="Equation" r:id="rId7" imgW="1054100" imgH="228600" progId="">
                  <p:embed/>
                </p:oleObj>
              </mc:Choice>
              <mc:Fallback>
                <p:oleObj name="Equation" r:id="rId7" imgW="1054100" imgH="22860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0938" y="2871788"/>
                        <a:ext cx="2449512" cy="501650"/>
                      </a:xfrm>
                      <a:prstGeom prst="rect">
                        <a:avLst/>
                      </a:prstGeom>
                      <a:solidFill>
                        <a:schemeClr val="bg1"/>
                      </a:solidFill>
                    </p:spPr>
                  </p:pic>
                </p:oleObj>
              </mc:Fallback>
            </mc:AlternateContent>
          </a:graphicData>
        </a:graphic>
      </p:graphicFrame>
      <p:sp>
        <p:nvSpPr>
          <p:cNvPr id="652331" name="Rectangle 43"/>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652332" name="Object 44"/>
          <p:cNvGraphicFramePr>
            <a:graphicFrameLocks noChangeAspect="1"/>
          </p:cNvGraphicFramePr>
          <p:nvPr/>
        </p:nvGraphicFramePr>
        <p:xfrm>
          <a:off x="4967288" y="2852738"/>
          <a:ext cx="3313112" cy="517525"/>
        </p:xfrm>
        <a:graphic>
          <a:graphicData uri="http://schemas.openxmlformats.org/presentationml/2006/ole">
            <mc:AlternateContent xmlns:mc="http://schemas.openxmlformats.org/markup-compatibility/2006">
              <mc:Choice xmlns:v="urn:schemas-microsoft-com:vml" Requires="v">
                <p:oleObj spid="_x0000_s42037" name="Equation" r:id="rId9" imgW="1524000" imgH="241300" progId="">
                  <p:embed/>
                </p:oleObj>
              </mc:Choice>
              <mc:Fallback>
                <p:oleObj name="Equation" r:id="rId9" imgW="1524000" imgH="24130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67288" y="2852738"/>
                        <a:ext cx="3313112" cy="517525"/>
                      </a:xfrm>
                      <a:prstGeom prst="rect">
                        <a:avLst/>
                      </a:prstGeom>
                      <a:solidFill>
                        <a:srgbClr val="FFFF00"/>
                      </a:solidFill>
                    </p:spPr>
                  </p:pic>
                </p:oleObj>
              </mc:Fallback>
            </mc:AlternateContent>
          </a:graphicData>
        </a:graphic>
      </p:graphicFrame>
      <p:sp>
        <p:nvSpPr>
          <p:cNvPr id="652333" name="Rectangle 45"/>
          <p:cNvSpPr>
            <a:spLocks noChangeArrowheads="1"/>
          </p:cNvSpPr>
          <p:nvPr/>
        </p:nvSpPr>
        <p:spPr bwMode="auto">
          <a:xfrm>
            <a:off x="0" y="3328988"/>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652334" name="Object 46"/>
          <p:cNvGraphicFramePr>
            <a:graphicFrameLocks noChangeAspect="1"/>
          </p:cNvGraphicFramePr>
          <p:nvPr/>
        </p:nvGraphicFramePr>
        <p:xfrm>
          <a:off x="1138238" y="3536950"/>
          <a:ext cx="2497137" cy="427038"/>
        </p:xfrm>
        <a:graphic>
          <a:graphicData uri="http://schemas.openxmlformats.org/presentationml/2006/ole">
            <mc:AlternateContent xmlns:mc="http://schemas.openxmlformats.org/markup-compatibility/2006">
              <mc:Choice xmlns:v="urn:schemas-microsoft-com:vml" Requires="v">
                <p:oleObj spid="_x0000_s42038" name="Equation" r:id="rId11" imgW="1167893" imgH="203112" progId="">
                  <p:embed/>
                </p:oleObj>
              </mc:Choice>
              <mc:Fallback>
                <p:oleObj name="Equation" r:id="rId11" imgW="1167893" imgH="203112" progId="">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38238" y="3536950"/>
                        <a:ext cx="2497137" cy="427038"/>
                      </a:xfrm>
                      <a:prstGeom prst="rect">
                        <a:avLst/>
                      </a:prstGeom>
                      <a:solidFill>
                        <a:schemeClr val="bg1"/>
                      </a:solidFill>
                    </p:spPr>
                  </p:pic>
                </p:oleObj>
              </mc:Fallback>
            </mc:AlternateContent>
          </a:graphicData>
        </a:graphic>
      </p:graphicFrame>
      <p:sp>
        <p:nvSpPr>
          <p:cNvPr id="652335" name="Rectangle 47"/>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652336" name="Object 48"/>
          <p:cNvGraphicFramePr>
            <a:graphicFrameLocks noChangeAspect="1"/>
          </p:cNvGraphicFramePr>
          <p:nvPr/>
        </p:nvGraphicFramePr>
        <p:xfrm>
          <a:off x="5543550" y="3500438"/>
          <a:ext cx="2124075" cy="490537"/>
        </p:xfrm>
        <a:graphic>
          <a:graphicData uri="http://schemas.openxmlformats.org/presentationml/2006/ole">
            <mc:AlternateContent xmlns:mc="http://schemas.openxmlformats.org/markup-compatibility/2006">
              <mc:Choice xmlns:v="urn:schemas-microsoft-com:vml" Requires="v">
                <p:oleObj spid="_x0000_s42039" name="Equation" r:id="rId13" imgW="1028254" imgH="241195" progId="">
                  <p:embed/>
                </p:oleObj>
              </mc:Choice>
              <mc:Fallback>
                <p:oleObj name="Equation" r:id="rId13" imgW="1028254" imgH="241195" progId="">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43550" y="3500438"/>
                        <a:ext cx="2124075" cy="490537"/>
                      </a:xfrm>
                      <a:prstGeom prst="rect">
                        <a:avLst/>
                      </a:prstGeom>
                      <a:solidFill>
                        <a:srgbClr val="FFFF00"/>
                      </a:solidFill>
                    </p:spPr>
                  </p:pic>
                </p:oleObj>
              </mc:Fallback>
            </mc:AlternateContent>
          </a:graphicData>
        </a:graphic>
      </p:graphicFrame>
      <p:sp>
        <p:nvSpPr>
          <p:cNvPr id="652337" name="Rectangle 49"/>
          <p:cNvSpPr>
            <a:spLocks noChangeArrowheads="1"/>
          </p:cNvSpPr>
          <p:nvPr/>
        </p:nvSpPr>
        <p:spPr bwMode="auto">
          <a:xfrm>
            <a:off x="0" y="3314700"/>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652338" name="Object 50"/>
          <p:cNvGraphicFramePr>
            <a:graphicFrameLocks noChangeAspect="1"/>
          </p:cNvGraphicFramePr>
          <p:nvPr/>
        </p:nvGraphicFramePr>
        <p:xfrm>
          <a:off x="1692275" y="4149725"/>
          <a:ext cx="1403350" cy="468313"/>
        </p:xfrm>
        <a:graphic>
          <a:graphicData uri="http://schemas.openxmlformats.org/presentationml/2006/ole">
            <mc:AlternateContent xmlns:mc="http://schemas.openxmlformats.org/markup-compatibility/2006">
              <mc:Choice xmlns:v="urn:schemas-microsoft-com:vml" Requires="v">
                <p:oleObj spid="_x0000_s42040" name="Equation" r:id="rId15" imgW="685800" imgH="228600" progId="">
                  <p:embed/>
                </p:oleObj>
              </mc:Choice>
              <mc:Fallback>
                <p:oleObj name="Equation" r:id="rId15" imgW="685800" imgH="228600" progId="">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92275" y="4149725"/>
                        <a:ext cx="1403350" cy="468313"/>
                      </a:xfrm>
                      <a:prstGeom prst="rect">
                        <a:avLst/>
                      </a:prstGeom>
                      <a:solidFill>
                        <a:schemeClr val="bg1"/>
                      </a:solidFill>
                    </p:spPr>
                  </p:pic>
                </p:oleObj>
              </mc:Fallback>
            </mc:AlternateContent>
          </a:graphicData>
        </a:graphic>
      </p:graphicFrame>
      <p:graphicFrame>
        <p:nvGraphicFramePr>
          <p:cNvPr id="652340" name="Object 52"/>
          <p:cNvGraphicFramePr>
            <a:graphicFrameLocks noChangeAspect="1"/>
          </p:cNvGraphicFramePr>
          <p:nvPr/>
        </p:nvGraphicFramePr>
        <p:xfrm>
          <a:off x="5003800" y="4005263"/>
          <a:ext cx="3205163" cy="647700"/>
        </p:xfrm>
        <a:graphic>
          <a:graphicData uri="http://schemas.openxmlformats.org/presentationml/2006/ole">
            <mc:AlternateContent xmlns:mc="http://schemas.openxmlformats.org/markup-compatibility/2006">
              <mc:Choice xmlns:v="urn:schemas-microsoft-com:vml" Requires="v">
                <p:oleObj spid="_x0000_s42041" name="Equation" r:id="rId17" imgW="1625600" imgH="393700" progId="">
                  <p:embed/>
                </p:oleObj>
              </mc:Choice>
              <mc:Fallback>
                <p:oleObj name="Equation" r:id="rId17" imgW="1625600" imgH="393700" progId="">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03800" y="4005263"/>
                        <a:ext cx="3205163" cy="647700"/>
                      </a:xfrm>
                      <a:prstGeom prst="rect">
                        <a:avLst/>
                      </a:prstGeom>
                      <a:solidFill>
                        <a:srgbClr val="FFFF00"/>
                      </a:solidFill>
                    </p:spPr>
                  </p:pic>
                </p:oleObj>
              </mc:Fallback>
            </mc:AlternateContent>
          </a:graphicData>
        </a:graphic>
      </p:graphicFrame>
      <p:graphicFrame>
        <p:nvGraphicFramePr>
          <p:cNvPr id="652342" name="Object 54"/>
          <p:cNvGraphicFramePr>
            <a:graphicFrameLocks noChangeAspect="1"/>
          </p:cNvGraphicFramePr>
          <p:nvPr/>
        </p:nvGraphicFramePr>
        <p:xfrm>
          <a:off x="1008063" y="4616450"/>
          <a:ext cx="2951162" cy="649288"/>
        </p:xfrm>
        <a:graphic>
          <a:graphicData uri="http://schemas.openxmlformats.org/presentationml/2006/ole">
            <mc:AlternateContent xmlns:mc="http://schemas.openxmlformats.org/markup-compatibility/2006">
              <mc:Choice xmlns:v="urn:schemas-microsoft-com:vml" Requires="v">
                <p:oleObj spid="_x0000_s42042" name="Equation" r:id="rId19" imgW="1511300" imgH="393700" progId="">
                  <p:embed/>
                </p:oleObj>
              </mc:Choice>
              <mc:Fallback>
                <p:oleObj name="Equation" r:id="rId19" imgW="1511300" imgH="393700" progId="">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08063" y="4616450"/>
                        <a:ext cx="2951162" cy="649288"/>
                      </a:xfrm>
                      <a:prstGeom prst="rect">
                        <a:avLst/>
                      </a:prstGeom>
                      <a:solidFill>
                        <a:schemeClr val="bg1"/>
                      </a:solidFill>
                    </p:spPr>
                  </p:pic>
                </p:oleObj>
              </mc:Fallback>
            </mc:AlternateContent>
          </a:graphicData>
        </a:graphic>
      </p:graphicFrame>
      <p:sp>
        <p:nvSpPr>
          <p:cNvPr id="652343" name="Rectangle 55"/>
          <p:cNvSpPr>
            <a:spLocks noChangeArrowheads="1"/>
          </p:cNvSpPr>
          <p:nvPr/>
        </p:nvSpPr>
        <p:spPr bwMode="auto">
          <a:xfrm>
            <a:off x="0" y="3314700"/>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652344" name="Object 56"/>
          <p:cNvGraphicFramePr>
            <a:graphicFrameLocks noChangeAspect="1"/>
          </p:cNvGraphicFramePr>
          <p:nvPr/>
        </p:nvGraphicFramePr>
        <p:xfrm>
          <a:off x="5976938" y="4724400"/>
          <a:ext cx="1331912" cy="442913"/>
        </p:xfrm>
        <a:graphic>
          <a:graphicData uri="http://schemas.openxmlformats.org/presentationml/2006/ole">
            <mc:AlternateContent xmlns:mc="http://schemas.openxmlformats.org/markup-compatibility/2006">
              <mc:Choice xmlns:v="urn:schemas-microsoft-com:vml" Requires="v">
                <p:oleObj spid="_x0000_s42043" name="Equation" r:id="rId21" imgW="685800" imgH="228600" progId="">
                  <p:embed/>
                </p:oleObj>
              </mc:Choice>
              <mc:Fallback>
                <p:oleObj name="Equation" r:id="rId21" imgW="685800" imgH="228600" progId="">
                  <p:embed/>
                  <p:pic>
                    <p:nvPicPr>
                      <p:cNvPr id="0"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976938" y="4724400"/>
                        <a:ext cx="1331912" cy="442913"/>
                      </a:xfrm>
                      <a:prstGeom prst="rect">
                        <a:avLst/>
                      </a:prstGeom>
                      <a:solidFill>
                        <a:srgbClr val="FFFF00"/>
                      </a:solidFill>
                    </p:spPr>
                  </p:pic>
                </p:oleObj>
              </mc:Fallback>
            </mc:AlternateContent>
          </a:graphicData>
        </a:graphic>
      </p:graphicFrame>
      <p:sp>
        <p:nvSpPr>
          <p:cNvPr id="652345" name="Rectangle 57"/>
          <p:cNvSpPr>
            <a:spLocks noChangeArrowheads="1"/>
          </p:cNvSpPr>
          <p:nvPr/>
        </p:nvSpPr>
        <p:spPr bwMode="auto">
          <a:xfrm>
            <a:off x="0" y="3314700"/>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652346" name="Object 58"/>
          <p:cNvGraphicFramePr>
            <a:graphicFrameLocks noChangeAspect="1"/>
          </p:cNvGraphicFramePr>
          <p:nvPr/>
        </p:nvGraphicFramePr>
        <p:xfrm>
          <a:off x="1800225" y="5337175"/>
          <a:ext cx="1403350" cy="487363"/>
        </p:xfrm>
        <a:graphic>
          <a:graphicData uri="http://schemas.openxmlformats.org/presentationml/2006/ole">
            <mc:AlternateContent xmlns:mc="http://schemas.openxmlformats.org/markup-compatibility/2006">
              <mc:Choice xmlns:v="urn:schemas-microsoft-com:vml" Requires="v">
                <p:oleObj spid="_x0000_s42044" name="Equation" r:id="rId23" imgW="660400" imgH="228600" progId="">
                  <p:embed/>
                </p:oleObj>
              </mc:Choice>
              <mc:Fallback>
                <p:oleObj name="Equation" r:id="rId23" imgW="660400" imgH="228600" progId="">
                  <p:embed/>
                  <p:pic>
                    <p:nvPicPr>
                      <p:cNvPr id="0" name="Picture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800225" y="5337175"/>
                        <a:ext cx="1403350" cy="487363"/>
                      </a:xfrm>
                      <a:prstGeom prst="rect">
                        <a:avLst/>
                      </a:prstGeom>
                      <a:solidFill>
                        <a:schemeClr val="bg1"/>
                      </a:solidFill>
                    </p:spPr>
                  </p:pic>
                </p:oleObj>
              </mc:Fallback>
            </mc:AlternateContent>
          </a:graphicData>
        </a:graphic>
      </p:graphicFrame>
      <p:graphicFrame>
        <p:nvGraphicFramePr>
          <p:cNvPr id="652348" name="Object 60"/>
          <p:cNvGraphicFramePr>
            <a:graphicFrameLocks noChangeAspect="1"/>
          </p:cNvGraphicFramePr>
          <p:nvPr/>
        </p:nvGraphicFramePr>
        <p:xfrm>
          <a:off x="4967288" y="5192713"/>
          <a:ext cx="3529012" cy="757237"/>
        </p:xfrm>
        <a:graphic>
          <a:graphicData uri="http://schemas.openxmlformats.org/presentationml/2006/ole">
            <mc:AlternateContent xmlns:mc="http://schemas.openxmlformats.org/markup-compatibility/2006">
              <mc:Choice xmlns:v="urn:schemas-microsoft-com:vml" Requires="v">
                <p:oleObj spid="_x0000_s42045" name="Equation" r:id="rId25" imgW="1727200" imgH="419100" progId="">
                  <p:embed/>
                </p:oleObj>
              </mc:Choice>
              <mc:Fallback>
                <p:oleObj name="Equation" r:id="rId25" imgW="1727200" imgH="419100" progId="">
                  <p:embed/>
                  <p:pic>
                    <p:nvPicPr>
                      <p:cNvPr id="0" name="Picture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967288" y="5192713"/>
                        <a:ext cx="3529012" cy="757237"/>
                      </a:xfrm>
                      <a:prstGeom prst="rect">
                        <a:avLst/>
                      </a:prstGeom>
                      <a:solidFill>
                        <a:srgbClr val="FFFF00"/>
                      </a:solidFill>
                    </p:spPr>
                  </p:pic>
                </p:oleObj>
              </mc:Fallback>
            </mc:AlternateContent>
          </a:graphicData>
        </a:graphic>
      </p:graphicFrame>
      <p:graphicFrame>
        <p:nvGraphicFramePr>
          <p:cNvPr id="652350" name="Object 62"/>
          <p:cNvGraphicFramePr>
            <a:graphicFrameLocks noChangeAspect="1"/>
          </p:cNvGraphicFramePr>
          <p:nvPr/>
        </p:nvGraphicFramePr>
        <p:xfrm>
          <a:off x="1187450" y="5811838"/>
          <a:ext cx="2520950" cy="730250"/>
        </p:xfrm>
        <a:graphic>
          <a:graphicData uri="http://schemas.openxmlformats.org/presentationml/2006/ole">
            <mc:AlternateContent xmlns:mc="http://schemas.openxmlformats.org/markup-compatibility/2006">
              <mc:Choice xmlns:v="urn:schemas-microsoft-com:vml" Requires="v">
                <p:oleObj spid="_x0000_s42046" name="Equation" r:id="rId27" imgW="1497950" imgH="393529" progId="">
                  <p:embed/>
                </p:oleObj>
              </mc:Choice>
              <mc:Fallback>
                <p:oleObj name="Equation" r:id="rId27" imgW="1497950" imgH="393529" progId="">
                  <p:embed/>
                  <p:pic>
                    <p:nvPicPr>
                      <p:cNvPr id="0" name="Picture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187450" y="5811838"/>
                        <a:ext cx="2520950" cy="730250"/>
                      </a:xfrm>
                      <a:prstGeom prst="rect">
                        <a:avLst/>
                      </a:prstGeom>
                      <a:solidFill>
                        <a:schemeClr val="bg1"/>
                      </a:solidFill>
                    </p:spPr>
                  </p:pic>
                </p:oleObj>
              </mc:Fallback>
            </mc:AlternateContent>
          </a:graphicData>
        </a:graphic>
      </p:graphicFrame>
      <p:graphicFrame>
        <p:nvGraphicFramePr>
          <p:cNvPr id="652352" name="Object 64"/>
          <p:cNvGraphicFramePr>
            <a:graphicFrameLocks noChangeAspect="1"/>
          </p:cNvGraphicFramePr>
          <p:nvPr/>
        </p:nvGraphicFramePr>
        <p:xfrm>
          <a:off x="6084888" y="6034088"/>
          <a:ext cx="1189037" cy="419100"/>
        </p:xfrm>
        <a:graphic>
          <a:graphicData uri="http://schemas.openxmlformats.org/presentationml/2006/ole">
            <mc:AlternateContent xmlns:mc="http://schemas.openxmlformats.org/markup-compatibility/2006">
              <mc:Choice xmlns:v="urn:schemas-microsoft-com:vml" Requires="v">
                <p:oleObj spid="_x0000_s42047" name="Equation" r:id="rId29" imgW="647700" imgH="228600" progId="">
                  <p:embed/>
                </p:oleObj>
              </mc:Choice>
              <mc:Fallback>
                <p:oleObj name="Equation" r:id="rId29" imgW="647700" imgH="228600" progId="">
                  <p:embed/>
                  <p:pic>
                    <p:nvPicPr>
                      <p:cNvPr id="0" name="Picture 1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084888" y="6034088"/>
                        <a:ext cx="1189037" cy="419100"/>
                      </a:xfrm>
                      <a:prstGeom prst="rect">
                        <a:avLst/>
                      </a:prstGeom>
                      <a:solidFill>
                        <a:srgbClr val="FFFF00"/>
                      </a:solidFill>
                    </p:spPr>
                  </p:pic>
                </p:oleObj>
              </mc:Fallback>
            </mc:AlternateContent>
          </a:graphicData>
        </a:graphic>
      </p:graphicFrame>
      <p:graphicFrame>
        <p:nvGraphicFramePr>
          <p:cNvPr id="652353" name="Object 65"/>
          <p:cNvGraphicFramePr>
            <a:graphicFrameLocks noChangeAspect="1"/>
          </p:cNvGraphicFramePr>
          <p:nvPr/>
        </p:nvGraphicFramePr>
        <p:xfrm>
          <a:off x="6205538" y="2276475"/>
          <a:ext cx="238125" cy="441325"/>
        </p:xfrm>
        <a:graphic>
          <a:graphicData uri="http://schemas.openxmlformats.org/presentationml/2006/ole">
            <mc:AlternateContent xmlns:mc="http://schemas.openxmlformats.org/markup-compatibility/2006">
              <mc:Choice xmlns:v="urn:schemas-microsoft-com:vml" Requires="v">
                <p:oleObj spid="_x0000_s42048" name="Equation" r:id="rId31" imgW="88560" imgH="164880" progId="">
                  <p:embed/>
                </p:oleObj>
              </mc:Choice>
              <mc:Fallback>
                <p:oleObj name="Equation" r:id="rId31" imgW="88560" imgH="164880" progId="">
                  <p:embed/>
                  <p:pic>
                    <p:nvPicPr>
                      <p:cNvPr id="0" name="Picture 1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205538" y="2276475"/>
                        <a:ext cx="238125" cy="441325"/>
                      </a:xfrm>
                      <a:prstGeom prst="rect">
                        <a:avLst/>
                      </a:prstGeom>
                      <a:solidFill>
                        <a:schemeClr val="tx1"/>
                      </a:solidFill>
                    </p:spPr>
                  </p:pic>
                </p:oleObj>
              </mc:Fallback>
            </mc:AlternateContent>
          </a:graphicData>
        </a:graphic>
      </p:graphicFrame>
      <p:graphicFrame>
        <p:nvGraphicFramePr>
          <p:cNvPr id="652356" name="Object 68"/>
          <p:cNvGraphicFramePr>
            <a:graphicFrameLocks noChangeAspect="1"/>
          </p:cNvGraphicFramePr>
          <p:nvPr/>
        </p:nvGraphicFramePr>
        <p:xfrm>
          <a:off x="2124075" y="1679575"/>
          <a:ext cx="204788" cy="381000"/>
        </p:xfrm>
        <a:graphic>
          <a:graphicData uri="http://schemas.openxmlformats.org/presentationml/2006/ole">
            <mc:AlternateContent xmlns:mc="http://schemas.openxmlformats.org/markup-compatibility/2006">
              <mc:Choice xmlns:v="urn:schemas-microsoft-com:vml" Requires="v">
                <p:oleObj spid="_x0000_s42049" name="Equation" r:id="rId33" imgW="88560" imgH="164880" progId="">
                  <p:embed/>
                </p:oleObj>
              </mc:Choice>
              <mc:Fallback>
                <p:oleObj name="Equation" r:id="rId33" imgW="88560" imgH="164880" progId="">
                  <p:embed/>
                  <p:pic>
                    <p:nvPicPr>
                      <p:cNvPr id="0" name="Picture 17"/>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124075" y="1679575"/>
                        <a:ext cx="204788" cy="381000"/>
                      </a:xfrm>
                      <a:prstGeom prst="rect">
                        <a:avLst/>
                      </a:prstGeom>
                      <a:solidFill>
                        <a:schemeClr val="bg1"/>
                      </a:solidFill>
                    </p:spPr>
                  </p:pic>
                </p:oleObj>
              </mc:Fallback>
            </mc:AlternateContent>
          </a:graphicData>
        </a:graphic>
      </p:graphicFrame>
      <p:sp>
        <p:nvSpPr>
          <p:cNvPr id="33" name="Rectangle 4"/>
          <p:cNvSpPr txBox="1">
            <a:spLocks noChangeArrowheads="1"/>
          </p:cNvSpPr>
          <p:nvPr/>
        </p:nvSpPr>
        <p:spPr bwMode="auto">
          <a:xfrm>
            <a:off x="428596" y="214290"/>
            <a:ext cx="8229600" cy="1143000"/>
          </a:xfrm>
          <a:prstGeom prst="rect">
            <a:avLst/>
          </a:prstGeom>
          <a:noFill/>
          <a:ln w="9525">
            <a:noFill/>
            <a:miter lim="800000"/>
            <a:headEnd/>
            <a:tailEnd/>
          </a:ln>
          <a:effectLst/>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600" b="1" i="0" u="none" strike="noStrike" kern="1200" cap="none" spc="0" normalizeH="0" baseline="0" noProof="0" smtClean="0">
                <a:ln>
                  <a:noFill/>
                </a:ln>
                <a:solidFill>
                  <a:schemeClr val="tx2"/>
                </a:solidFill>
                <a:effectLst/>
                <a:uLnTx/>
                <a:uFillTx/>
                <a:latin typeface="+mj-ea"/>
                <a:ea typeface="+mj-ea"/>
                <a:cs typeface="+mj-cs"/>
              </a:rPr>
              <a:t>三傅里叶变换</a:t>
            </a:r>
            <a:endParaRPr kumimoji="0" lang="zh-CN" altLang="en-US" sz="3600" b="1" i="0" u="none" strike="noStrike" kern="1200" cap="none" spc="0" normalizeH="0" baseline="0" noProof="0" dirty="0">
              <a:ln>
                <a:noFill/>
              </a:ln>
              <a:solidFill>
                <a:schemeClr val="tx2"/>
              </a:solidFill>
              <a:effectLst/>
              <a:uLnTx/>
              <a:uFillTx/>
              <a:latin typeface="+mj-ea"/>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52354"/>
                                        </p:tgtEl>
                                        <p:attrNameLst>
                                          <p:attrName>style.visibility</p:attrName>
                                        </p:attrNameLst>
                                      </p:cBhvr>
                                      <p:to>
                                        <p:strVal val="visible"/>
                                      </p:to>
                                    </p:set>
                                    <p:animEffect transition="in" filter="blinds(horizontal)">
                                      <p:cBhvr>
                                        <p:cTn id="7" dur="500"/>
                                        <p:tgtEl>
                                          <p:spTgt spid="65235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52356"/>
                                        </p:tgtEl>
                                        <p:attrNameLst>
                                          <p:attrName>style.visibility</p:attrName>
                                        </p:attrNameLst>
                                      </p:cBhvr>
                                      <p:to>
                                        <p:strVal val="visible"/>
                                      </p:to>
                                    </p:set>
                                    <p:animEffect transition="in" filter="blinds(horizontal)">
                                      <p:cBhvr>
                                        <p:cTn id="12" dur="500"/>
                                        <p:tgtEl>
                                          <p:spTgt spid="65235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52326"/>
                                        </p:tgtEl>
                                        <p:attrNameLst>
                                          <p:attrName>style.visibility</p:attrName>
                                        </p:attrNameLst>
                                      </p:cBhvr>
                                      <p:to>
                                        <p:strVal val="visible"/>
                                      </p:to>
                                    </p:set>
                                    <p:animEffect transition="in" filter="blinds(horizontal)">
                                      <p:cBhvr>
                                        <p:cTn id="17" dur="500"/>
                                        <p:tgtEl>
                                          <p:spTgt spid="6523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52328"/>
                                        </p:tgtEl>
                                        <p:attrNameLst>
                                          <p:attrName>style.visibility</p:attrName>
                                        </p:attrNameLst>
                                      </p:cBhvr>
                                      <p:to>
                                        <p:strVal val="visible"/>
                                      </p:to>
                                    </p:set>
                                    <p:animEffect transition="in" filter="blinds(horizontal)">
                                      <p:cBhvr>
                                        <p:cTn id="22" dur="500"/>
                                        <p:tgtEl>
                                          <p:spTgt spid="65232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52353"/>
                                        </p:tgtEl>
                                        <p:attrNameLst>
                                          <p:attrName>style.visibility</p:attrName>
                                        </p:attrNameLst>
                                      </p:cBhvr>
                                      <p:to>
                                        <p:strVal val="visible"/>
                                      </p:to>
                                    </p:set>
                                    <p:animEffect transition="in" filter="blinds(horizontal)">
                                      <p:cBhvr>
                                        <p:cTn id="27" dur="500"/>
                                        <p:tgtEl>
                                          <p:spTgt spid="65235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52330"/>
                                        </p:tgtEl>
                                        <p:attrNameLst>
                                          <p:attrName>style.visibility</p:attrName>
                                        </p:attrNameLst>
                                      </p:cBhvr>
                                      <p:to>
                                        <p:strVal val="visible"/>
                                      </p:to>
                                    </p:set>
                                    <p:animEffect transition="in" filter="blinds(horizontal)">
                                      <p:cBhvr>
                                        <p:cTn id="32" dur="500"/>
                                        <p:tgtEl>
                                          <p:spTgt spid="65233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52332"/>
                                        </p:tgtEl>
                                        <p:attrNameLst>
                                          <p:attrName>style.visibility</p:attrName>
                                        </p:attrNameLst>
                                      </p:cBhvr>
                                      <p:to>
                                        <p:strVal val="visible"/>
                                      </p:to>
                                    </p:set>
                                    <p:animEffect transition="in" filter="blinds(horizontal)">
                                      <p:cBhvr>
                                        <p:cTn id="37" dur="500"/>
                                        <p:tgtEl>
                                          <p:spTgt spid="65233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52334"/>
                                        </p:tgtEl>
                                        <p:attrNameLst>
                                          <p:attrName>style.visibility</p:attrName>
                                        </p:attrNameLst>
                                      </p:cBhvr>
                                      <p:to>
                                        <p:strVal val="visible"/>
                                      </p:to>
                                    </p:set>
                                    <p:animEffect transition="in" filter="blinds(horizontal)">
                                      <p:cBhvr>
                                        <p:cTn id="42" dur="500"/>
                                        <p:tgtEl>
                                          <p:spTgt spid="65233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52336"/>
                                        </p:tgtEl>
                                        <p:attrNameLst>
                                          <p:attrName>style.visibility</p:attrName>
                                        </p:attrNameLst>
                                      </p:cBhvr>
                                      <p:to>
                                        <p:strVal val="visible"/>
                                      </p:to>
                                    </p:set>
                                    <p:animEffect transition="in" filter="blinds(horizontal)">
                                      <p:cBhvr>
                                        <p:cTn id="47" dur="500"/>
                                        <p:tgtEl>
                                          <p:spTgt spid="65233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652338"/>
                                        </p:tgtEl>
                                        <p:attrNameLst>
                                          <p:attrName>style.visibility</p:attrName>
                                        </p:attrNameLst>
                                      </p:cBhvr>
                                      <p:to>
                                        <p:strVal val="visible"/>
                                      </p:to>
                                    </p:set>
                                    <p:animEffect transition="in" filter="blinds(horizontal)">
                                      <p:cBhvr>
                                        <p:cTn id="52" dur="500"/>
                                        <p:tgtEl>
                                          <p:spTgt spid="65233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652340"/>
                                        </p:tgtEl>
                                        <p:attrNameLst>
                                          <p:attrName>style.visibility</p:attrName>
                                        </p:attrNameLst>
                                      </p:cBhvr>
                                      <p:to>
                                        <p:strVal val="visible"/>
                                      </p:to>
                                    </p:set>
                                    <p:animEffect transition="in" filter="blinds(horizontal)">
                                      <p:cBhvr>
                                        <p:cTn id="57" dur="500"/>
                                        <p:tgtEl>
                                          <p:spTgt spid="65234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652342"/>
                                        </p:tgtEl>
                                        <p:attrNameLst>
                                          <p:attrName>style.visibility</p:attrName>
                                        </p:attrNameLst>
                                      </p:cBhvr>
                                      <p:to>
                                        <p:strVal val="visible"/>
                                      </p:to>
                                    </p:set>
                                    <p:animEffect transition="in" filter="blinds(horizontal)">
                                      <p:cBhvr>
                                        <p:cTn id="62" dur="500"/>
                                        <p:tgtEl>
                                          <p:spTgt spid="65234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652344"/>
                                        </p:tgtEl>
                                        <p:attrNameLst>
                                          <p:attrName>style.visibility</p:attrName>
                                        </p:attrNameLst>
                                      </p:cBhvr>
                                      <p:to>
                                        <p:strVal val="visible"/>
                                      </p:to>
                                    </p:set>
                                    <p:animEffect transition="in" filter="blinds(horizontal)">
                                      <p:cBhvr>
                                        <p:cTn id="67" dur="500"/>
                                        <p:tgtEl>
                                          <p:spTgt spid="652344"/>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652346"/>
                                        </p:tgtEl>
                                        <p:attrNameLst>
                                          <p:attrName>style.visibility</p:attrName>
                                        </p:attrNameLst>
                                      </p:cBhvr>
                                      <p:to>
                                        <p:strVal val="visible"/>
                                      </p:to>
                                    </p:set>
                                    <p:animEffect transition="in" filter="blinds(horizontal)">
                                      <p:cBhvr>
                                        <p:cTn id="72" dur="500"/>
                                        <p:tgtEl>
                                          <p:spTgt spid="652346"/>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652348"/>
                                        </p:tgtEl>
                                        <p:attrNameLst>
                                          <p:attrName>style.visibility</p:attrName>
                                        </p:attrNameLst>
                                      </p:cBhvr>
                                      <p:to>
                                        <p:strVal val="visible"/>
                                      </p:to>
                                    </p:set>
                                    <p:animEffect transition="in" filter="blinds(horizontal)">
                                      <p:cBhvr>
                                        <p:cTn id="77" dur="500"/>
                                        <p:tgtEl>
                                          <p:spTgt spid="652348"/>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652350"/>
                                        </p:tgtEl>
                                        <p:attrNameLst>
                                          <p:attrName>style.visibility</p:attrName>
                                        </p:attrNameLst>
                                      </p:cBhvr>
                                      <p:to>
                                        <p:strVal val="visible"/>
                                      </p:to>
                                    </p:set>
                                    <p:animEffect transition="in" filter="blinds(horizontal)">
                                      <p:cBhvr>
                                        <p:cTn id="82" dur="500"/>
                                        <p:tgtEl>
                                          <p:spTgt spid="652350"/>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652352"/>
                                        </p:tgtEl>
                                        <p:attrNameLst>
                                          <p:attrName>style.visibility</p:attrName>
                                        </p:attrNameLst>
                                      </p:cBhvr>
                                      <p:to>
                                        <p:strVal val="visible"/>
                                      </p:to>
                                    </p:set>
                                    <p:animEffect transition="in" filter="blinds(horizontal)">
                                      <p:cBhvr>
                                        <p:cTn id="87" dur="500"/>
                                        <p:tgtEl>
                                          <p:spTgt spid="652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灯片编号占位符 1"/>
          <p:cNvSpPr>
            <a:spLocks noGrp="1"/>
          </p:cNvSpPr>
          <p:nvPr>
            <p:ph type="sldNum" sz="quarter" idx="4294967295"/>
          </p:nvPr>
        </p:nvSpPr>
        <p:spPr>
          <a:xfrm>
            <a:off x="6715140" y="6286520"/>
            <a:ext cx="2133600" cy="365125"/>
          </a:xfrm>
          <a:prstGeom prst="rect">
            <a:avLst/>
          </a:prstGeom>
        </p:spPr>
        <p:txBody>
          <a:bodyPr/>
          <a:lstStyle/>
          <a:p>
            <a:fld id="{3CA522F1-C443-4860-8DF6-E87DB3F70C25}" type="slidenum">
              <a:rPr lang="ja-JP" altLang="en-US"/>
              <a:pPr/>
              <a:t>37</a:t>
            </a:fld>
            <a:r>
              <a:rPr lang="en-US" altLang="zh-CN"/>
              <a:t>/114</a:t>
            </a:r>
            <a:endParaRPr lang="en-US" altLang="ja-JP"/>
          </a:p>
        </p:txBody>
      </p:sp>
      <p:sp>
        <p:nvSpPr>
          <p:cNvPr id="653314" name="Rectangle 2"/>
          <p:cNvSpPr>
            <a:spLocks noChangeArrowheads="1"/>
          </p:cNvSpPr>
          <p:nvPr/>
        </p:nvSpPr>
        <p:spPr bwMode="auto">
          <a:xfrm>
            <a:off x="427038" y="284163"/>
            <a:ext cx="8280400" cy="6348412"/>
          </a:xfrm>
          <a:prstGeom prst="rect">
            <a:avLst/>
          </a:prstGeom>
          <a:solidFill>
            <a:schemeClr val="bg1"/>
          </a:solidFill>
          <a:ln w="9525">
            <a:noFill/>
            <a:miter lim="800000"/>
            <a:headEnd/>
            <a:tailEnd/>
          </a:ln>
          <a:effectLst/>
        </p:spPr>
        <p:txBody>
          <a:bodyPr wrap="none" anchor="ctr"/>
          <a:lstStyle/>
          <a:p>
            <a:endParaRPr lang="zh-CN" altLang="en-US"/>
          </a:p>
        </p:txBody>
      </p:sp>
      <p:graphicFrame>
        <p:nvGraphicFramePr>
          <p:cNvPr id="653315" name="Group 3"/>
          <p:cNvGraphicFramePr>
            <a:graphicFrameLocks noGrp="1"/>
          </p:cNvGraphicFramePr>
          <p:nvPr/>
        </p:nvGraphicFramePr>
        <p:xfrm>
          <a:off x="395288" y="327025"/>
          <a:ext cx="8280400" cy="6299202"/>
        </p:xfrm>
        <a:graphic>
          <a:graphicData uri="http://schemas.openxmlformats.org/drawingml/2006/table">
            <a:tbl>
              <a:tblPr/>
              <a:tblGrid>
                <a:gridCol w="4141787"/>
                <a:gridCol w="4138613"/>
              </a:tblGrid>
              <a:tr h="596900">
                <a:tc gridSpan="2">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zh-CN" altLang="zh-CN" sz="2400" b="1" i="0" u="none" strike="noStrike" cap="none" normalizeH="0" baseline="0" dirty="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6127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zh-CN" altLang="zh-CN" sz="2400" b="1" i="0" u="none" strike="noStrike" cap="none" normalizeH="0" baseline="0" dirty="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zh-CN" altLang="zh-CN" sz="2400" b="1"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118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zh-CN" altLang="zh-CN" sz="2400" b="1" i="0" u="none" strike="noStrike" cap="none" normalizeH="0" baseline="0" dirty="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altLang="zh-CN" sz="2400" b="1" i="0" u="none" strike="noStrike" cap="none" normalizeH="0" baseline="0" smtClean="0">
                          <a:ln>
                            <a:noFill/>
                          </a:ln>
                          <a:solidFill>
                            <a:schemeClr val="tx1"/>
                          </a:solidFill>
                          <a:effectLst/>
                          <a:latin typeface="Arial" charset="0"/>
                          <a:ea typeface="宋体" charset="-122"/>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zh-CN" altLang="zh-CN" sz="2400" b="1"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zh-CN" altLang="zh-CN" sz="2400" b="1"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86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zh-CN" altLang="zh-CN" sz="2400" b="1"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zh-CN" altLang="zh-CN" sz="2400" b="1" i="0" u="none" strike="noStrike" cap="none" normalizeH="0" baseline="0" dirty="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27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zh-CN" altLang="zh-CN" sz="2400" b="1"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zh-CN" altLang="zh-CN" sz="2400" b="1"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98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zh-CN" altLang="zh-CN" sz="2400" b="1"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zh-CN" altLang="zh-CN" sz="2400" b="1"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011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zh-CN" altLang="zh-CN" sz="2400" b="1"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zh-CN" altLang="zh-CN" sz="2400" b="1"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83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zh-CN" altLang="zh-CN" sz="2400" b="1"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zh-CN" altLang="zh-CN" sz="2400" b="1" i="0" u="none" strike="noStrike" cap="none" normalizeH="0" baseline="0" dirty="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53346" name="Text Box 34"/>
          <p:cNvSpPr txBox="1">
            <a:spLocks noChangeArrowheads="1"/>
          </p:cNvSpPr>
          <p:nvPr/>
        </p:nvSpPr>
        <p:spPr bwMode="auto">
          <a:xfrm>
            <a:off x="1685925" y="392113"/>
            <a:ext cx="1103313" cy="457200"/>
          </a:xfrm>
          <a:prstGeom prst="rect">
            <a:avLst/>
          </a:prstGeom>
          <a:noFill/>
          <a:ln w="9525">
            <a:noFill/>
            <a:miter lim="800000"/>
            <a:headEnd/>
            <a:tailEnd/>
          </a:ln>
          <a:effectLst/>
        </p:spPr>
        <p:txBody>
          <a:bodyPr wrap="none">
            <a:spAutoFit/>
          </a:bodyPr>
          <a:lstStyle/>
          <a:p>
            <a:r>
              <a:rPr lang="zh-CN" altLang="en-US" b="1"/>
              <a:t>原函数</a:t>
            </a:r>
          </a:p>
        </p:txBody>
      </p:sp>
      <p:sp>
        <p:nvSpPr>
          <p:cNvPr id="653347" name="Text Box 35"/>
          <p:cNvSpPr txBox="1">
            <a:spLocks noChangeArrowheads="1"/>
          </p:cNvSpPr>
          <p:nvPr/>
        </p:nvSpPr>
        <p:spPr bwMode="auto">
          <a:xfrm>
            <a:off x="5575300" y="428625"/>
            <a:ext cx="1409700" cy="457200"/>
          </a:xfrm>
          <a:prstGeom prst="rect">
            <a:avLst/>
          </a:prstGeom>
          <a:noFill/>
          <a:ln w="9525">
            <a:noFill/>
            <a:miter lim="800000"/>
            <a:headEnd/>
            <a:tailEnd/>
          </a:ln>
          <a:effectLst/>
        </p:spPr>
        <p:txBody>
          <a:bodyPr wrap="none">
            <a:spAutoFit/>
          </a:bodyPr>
          <a:lstStyle/>
          <a:p>
            <a:r>
              <a:rPr lang="zh-CN" altLang="en-US" b="1"/>
              <a:t>频谱函数</a:t>
            </a:r>
          </a:p>
        </p:txBody>
      </p:sp>
      <p:sp>
        <p:nvSpPr>
          <p:cNvPr id="653348" name="Rectangle 36"/>
          <p:cNvSpPr>
            <a:spLocks noChangeArrowheads="1"/>
          </p:cNvSpPr>
          <p:nvPr/>
        </p:nvSpPr>
        <p:spPr bwMode="auto">
          <a:xfrm>
            <a:off x="-41275" y="2649538"/>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653349" name="Rectangle 37"/>
          <p:cNvSpPr>
            <a:spLocks noChangeArrowheads="1"/>
          </p:cNvSpPr>
          <p:nvPr/>
        </p:nvSpPr>
        <p:spPr bwMode="auto">
          <a:xfrm>
            <a:off x="-41275" y="2668588"/>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653350" name="Rectangle 38"/>
          <p:cNvSpPr>
            <a:spLocks noChangeArrowheads="1"/>
          </p:cNvSpPr>
          <p:nvPr/>
        </p:nvSpPr>
        <p:spPr bwMode="auto">
          <a:xfrm>
            <a:off x="-41275" y="2654300"/>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653351" name="Rectangle 39"/>
          <p:cNvSpPr>
            <a:spLocks noChangeArrowheads="1"/>
          </p:cNvSpPr>
          <p:nvPr/>
        </p:nvSpPr>
        <p:spPr bwMode="auto">
          <a:xfrm>
            <a:off x="-41275" y="2649538"/>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653352" name="Rectangle 40"/>
          <p:cNvSpPr>
            <a:spLocks noChangeArrowheads="1"/>
          </p:cNvSpPr>
          <p:nvPr/>
        </p:nvSpPr>
        <p:spPr bwMode="auto">
          <a:xfrm>
            <a:off x="-41275" y="2668588"/>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653353" name="Rectangle 41"/>
          <p:cNvSpPr>
            <a:spLocks noChangeArrowheads="1"/>
          </p:cNvSpPr>
          <p:nvPr/>
        </p:nvSpPr>
        <p:spPr bwMode="auto">
          <a:xfrm>
            <a:off x="-41275" y="2649538"/>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653354" name="Rectangle 42"/>
          <p:cNvSpPr>
            <a:spLocks noChangeArrowheads="1"/>
          </p:cNvSpPr>
          <p:nvPr/>
        </p:nvSpPr>
        <p:spPr bwMode="auto">
          <a:xfrm>
            <a:off x="-41275" y="2654300"/>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653355" name="Rectangle 43"/>
          <p:cNvSpPr>
            <a:spLocks noChangeArrowheads="1"/>
          </p:cNvSpPr>
          <p:nvPr/>
        </p:nvSpPr>
        <p:spPr bwMode="auto">
          <a:xfrm>
            <a:off x="-41275" y="2573338"/>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653356" name="Rectangle 44"/>
          <p:cNvSpPr>
            <a:spLocks noChangeArrowheads="1"/>
          </p:cNvSpPr>
          <p:nvPr/>
        </p:nvSpPr>
        <p:spPr bwMode="auto">
          <a:xfrm>
            <a:off x="-41275" y="2573338"/>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653357" name="Rectangle 45"/>
          <p:cNvSpPr>
            <a:spLocks noChangeArrowheads="1"/>
          </p:cNvSpPr>
          <p:nvPr/>
        </p:nvSpPr>
        <p:spPr bwMode="auto">
          <a:xfrm>
            <a:off x="-41275" y="2654300"/>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653358" name="Rectangle 46"/>
          <p:cNvSpPr>
            <a:spLocks noChangeArrowheads="1"/>
          </p:cNvSpPr>
          <p:nvPr/>
        </p:nvSpPr>
        <p:spPr bwMode="auto">
          <a:xfrm>
            <a:off x="-41275" y="2654300"/>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653359" name="Rectangle 47"/>
          <p:cNvSpPr>
            <a:spLocks noChangeArrowheads="1"/>
          </p:cNvSpPr>
          <p:nvPr/>
        </p:nvSpPr>
        <p:spPr bwMode="auto">
          <a:xfrm>
            <a:off x="-41275" y="2559050"/>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653360" name="Rectangle 48"/>
          <p:cNvSpPr>
            <a:spLocks noChangeArrowheads="1"/>
          </p:cNvSpPr>
          <p:nvPr/>
        </p:nvSpPr>
        <p:spPr bwMode="auto">
          <a:xfrm>
            <a:off x="-41275" y="2573338"/>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653361" name="Rectangle 49"/>
          <p:cNvSpPr>
            <a:spLocks noChangeArrowheads="1"/>
          </p:cNvSpPr>
          <p:nvPr/>
        </p:nvSpPr>
        <p:spPr bwMode="auto">
          <a:xfrm>
            <a:off x="-41275" y="2654300"/>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653362" name="Rectangle 50"/>
          <p:cNvSpPr>
            <a:spLocks noChangeArrowheads="1"/>
          </p:cNvSpPr>
          <p:nvPr/>
        </p:nvSpPr>
        <p:spPr bwMode="auto">
          <a:xfrm>
            <a:off x="-41275" y="2668588"/>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653363" name="Object 51"/>
          <p:cNvGraphicFramePr>
            <a:graphicFrameLocks noChangeAspect="1"/>
          </p:cNvGraphicFramePr>
          <p:nvPr/>
        </p:nvGraphicFramePr>
        <p:xfrm>
          <a:off x="1362075" y="1039812"/>
          <a:ext cx="2138355" cy="434703"/>
        </p:xfrm>
        <a:graphic>
          <a:graphicData uri="http://schemas.openxmlformats.org/presentationml/2006/ole">
            <mc:AlternateContent xmlns:mc="http://schemas.openxmlformats.org/markup-compatibility/2006">
              <mc:Choice xmlns:v="urn:schemas-microsoft-com:vml" Requires="v">
                <p:oleObj spid="_x0000_s43058" name="Equation" r:id="rId3" imgW="901309" imgH="203112" progId="">
                  <p:embed/>
                </p:oleObj>
              </mc:Choice>
              <mc:Fallback>
                <p:oleObj name="Equation" r:id="rId3" imgW="901309" imgH="203112"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2075" y="1039812"/>
                        <a:ext cx="2138355" cy="434703"/>
                      </a:xfrm>
                      <a:prstGeom prst="rect">
                        <a:avLst/>
                      </a:prstGeom>
                      <a:solidFill>
                        <a:schemeClr val="bg1"/>
                      </a:solidFill>
                    </p:spPr>
                  </p:pic>
                </p:oleObj>
              </mc:Fallback>
            </mc:AlternateContent>
          </a:graphicData>
        </a:graphic>
      </p:graphicFrame>
      <p:sp>
        <p:nvSpPr>
          <p:cNvPr id="653364" name="Rectangle 52"/>
          <p:cNvSpPr>
            <a:spLocks noChangeArrowheads="1"/>
          </p:cNvSpPr>
          <p:nvPr/>
        </p:nvSpPr>
        <p:spPr bwMode="auto">
          <a:xfrm>
            <a:off x="-41275" y="2649538"/>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653365" name="Object 53"/>
          <p:cNvGraphicFramePr>
            <a:graphicFrameLocks noChangeAspect="1"/>
          </p:cNvGraphicFramePr>
          <p:nvPr/>
        </p:nvGraphicFramePr>
        <p:xfrm>
          <a:off x="5503863" y="1039813"/>
          <a:ext cx="2051050" cy="461962"/>
        </p:xfrm>
        <a:graphic>
          <a:graphicData uri="http://schemas.openxmlformats.org/presentationml/2006/ole">
            <mc:AlternateContent xmlns:mc="http://schemas.openxmlformats.org/markup-compatibility/2006">
              <mc:Choice xmlns:v="urn:schemas-microsoft-com:vml" Requires="v">
                <p:oleObj spid="_x0000_s43059" name="Equation" r:id="rId5" imgW="1054080" imgH="241200" progId="">
                  <p:embed/>
                </p:oleObj>
              </mc:Choice>
              <mc:Fallback>
                <p:oleObj name="Equation" r:id="rId5" imgW="1054080" imgH="2412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3863" y="1039813"/>
                        <a:ext cx="2051050" cy="461962"/>
                      </a:xfrm>
                      <a:prstGeom prst="rect">
                        <a:avLst/>
                      </a:prstGeom>
                      <a:solidFill>
                        <a:srgbClr val="FFFF00"/>
                      </a:solidFill>
                    </p:spPr>
                  </p:pic>
                </p:oleObj>
              </mc:Fallback>
            </mc:AlternateContent>
          </a:graphicData>
        </a:graphic>
      </p:graphicFrame>
      <p:sp>
        <p:nvSpPr>
          <p:cNvPr id="653366" name="Rectangle 54"/>
          <p:cNvSpPr>
            <a:spLocks noChangeArrowheads="1"/>
          </p:cNvSpPr>
          <p:nvPr/>
        </p:nvSpPr>
        <p:spPr bwMode="auto">
          <a:xfrm>
            <a:off x="-41275" y="2668588"/>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653367" name="Object 55"/>
          <p:cNvGraphicFramePr>
            <a:graphicFrameLocks noChangeAspect="1"/>
          </p:cNvGraphicFramePr>
          <p:nvPr/>
        </p:nvGraphicFramePr>
        <p:xfrm>
          <a:off x="1612900" y="1652588"/>
          <a:ext cx="1335088" cy="406400"/>
        </p:xfrm>
        <a:graphic>
          <a:graphicData uri="http://schemas.openxmlformats.org/presentationml/2006/ole">
            <mc:AlternateContent xmlns:mc="http://schemas.openxmlformats.org/markup-compatibility/2006">
              <mc:Choice xmlns:v="urn:schemas-microsoft-com:vml" Requires="v">
                <p:oleObj spid="_x0000_s43060" name="Equation" r:id="rId7" imgW="660240" imgH="203040" progId="">
                  <p:embed/>
                </p:oleObj>
              </mc:Choice>
              <mc:Fallback>
                <p:oleObj name="Equation" r:id="rId7" imgW="660240" imgH="20304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2900" y="1652588"/>
                        <a:ext cx="1335088" cy="406400"/>
                      </a:xfrm>
                      <a:prstGeom prst="rect">
                        <a:avLst/>
                      </a:prstGeom>
                      <a:solidFill>
                        <a:schemeClr val="bg1"/>
                      </a:solidFill>
                    </p:spPr>
                  </p:pic>
                </p:oleObj>
              </mc:Fallback>
            </mc:AlternateContent>
          </a:graphicData>
        </a:graphic>
      </p:graphicFrame>
      <p:sp>
        <p:nvSpPr>
          <p:cNvPr id="653368" name="Rectangle 56"/>
          <p:cNvSpPr>
            <a:spLocks noChangeArrowheads="1"/>
          </p:cNvSpPr>
          <p:nvPr/>
        </p:nvSpPr>
        <p:spPr bwMode="auto">
          <a:xfrm>
            <a:off x="-41275" y="2640013"/>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653369" name="Object 57"/>
          <p:cNvGraphicFramePr>
            <a:graphicFrameLocks noChangeAspect="1"/>
          </p:cNvGraphicFramePr>
          <p:nvPr/>
        </p:nvGraphicFramePr>
        <p:xfrm>
          <a:off x="5430838" y="1616075"/>
          <a:ext cx="2303462" cy="501650"/>
        </p:xfrm>
        <a:graphic>
          <a:graphicData uri="http://schemas.openxmlformats.org/presentationml/2006/ole">
            <mc:AlternateContent xmlns:mc="http://schemas.openxmlformats.org/markup-compatibility/2006">
              <mc:Choice xmlns:v="urn:schemas-microsoft-com:vml" Requires="v">
                <p:oleObj spid="_x0000_s43061" name="Equation" r:id="rId9" imgW="1180800" imgH="253800" progId="">
                  <p:embed/>
                </p:oleObj>
              </mc:Choice>
              <mc:Fallback>
                <p:oleObj name="Equation" r:id="rId9" imgW="1180800" imgH="25380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30838" y="1616075"/>
                        <a:ext cx="2303462" cy="501650"/>
                      </a:xfrm>
                      <a:prstGeom prst="rect">
                        <a:avLst/>
                      </a:prstGeom>
                      <a:solidFill>
                        <a:srgbClr val="FFFF00"/>
                      </a:solidFill>
                    </p:spPr>
                  </p:pic>
                </p:oleObj>
              </mc:Fallback>
            </mc:AlternateContent>
          </a:graphicData>
        </a:graphic>
      </p:graphicFrame>
      <p:sp>
        <p:nvSpPr>
          <p:cNvPr id="653370" name="Rectangle 58"/>
          <p:cNvSpPr>
            <a:spLocks noChangeArrowheads="1"/>
          </p:cNvSpPr>
          <p:nvPr/>
        </p:nvSpPr>
        <p:spPr bwMode="auto">
          <a:xfrm>
            <a:off x="-41275" y="2668588"/>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653371" name="Object 59"/>
          <p:cNvGraphicFramePr>
            <a:graphicFrameLocks noChangeAspect="1"/>
          </p:cNvGraphicFramePr>
          <p:nvPr/>
        </p:nvGraphicFramePr>
        <p:xfrm>
          <a:off x="1290638" y="2263775"/>
          <a:ext cx="2232025" cy="396875"/>
        </p:xfrm>
        <a:graphic>
          <a:graphicData uri="http://schemas.openxmlformats.org/presentationml/2006/ole">
            <mc:AlternateContent xmlns:mc="http://schemas.openxmlformats.org/markup-compatibility/2006">
              <mc:Choice xmlns:v="urn:schemas-microsoft-com:vml" Requires="v">
                <p:oleObj spid="_x0000_s43062" name="Equation" r:id="rId11" imgW="1104900" imgH="203200" progId="">
                  <p:embed/>
                </p:oleObj>
              </mc:Choice>
              <mc:Fallback>
                <p:oleObj name="Equation" r:id="rId11" imgW="1104900" imgH="203200" progId="">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0638" y="2263775"/>
                        <a:ext cx="2232025" cy="396875"/>
                      </a:xfrm>
                      <a:prstGeom prst="rect">
                        <a:avLst/>
                      </a:prstGeom>
                      <a:solidFill>
                        <a:schemeClr val="bg1"/>
                      </a:solidFill>
                    </p:spPr>
                  </p:pic>
                </p:oleObj>
              </mc:Fallback>
            </mc:AlternateContent>
          </a:graphicData>
        </a:graphic>
      </p:graphicFrame>
      <p:sp>
        <p:nvSpPr>
          <p:cNvPr id="653372" name="Rectangle 60"/>
          <p:cNvSpPr>
            <a:spLocks noChangeArrowheads="1"/>
          </p:cNvSpPr>
          <p:nvPr/>
        </p:nvSpPr>
        <p:spPr bwMode="auto">
          <a:xfrm>
            <a:off x="-41275" y="2649538"/>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653373" name="Object 61"/>
          <p:cNvGraphicFramePr>
            <a:graphicFrameLocks noChangeAspect="1"/>
          </p:cNvGraphicFramePr>
          <p:nvPr/>
        </p:nvGraphicFramePr>
        <p:xfrm>
          <a:off x="5359400" y="2263775"/>
          <a:ext cx="2303463" cy="447675"/>
        </p:xfrm>
        <a:graphic>
          <a:graphicData uri="http://schemas.openxmlformats.org/presentationml/2006/ole">
            <mc:AlternateContent xmlns:mc="http://schemas.openxmlformats.org/markup-compatibility/2006">
              <mc:Choice xmlns:v="urn:schemas-microsoft-com:vml" Requires="v">
                <p:oleObj spid="_x0000_s43063" name="Equation" r:id="rId13" imgW="1231560" imgH="241200" progId="">
                  <p:embed/>
                </p:oleObj>
              </mc:Choice>
              <mc:Fallback>
                <p:oleObj name="Equation" r:id="rId13" imgW="1231560" imgH="241200" progId="">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59400" y="2263775"/>
                        <a:ext cx="2303463" cy="447675"/>
                      </a:xfrm>
                      <a:prstGeom prst="rect">
                        <a:avLst/>
                      </a:prstGeom>
                      <a:solidFill>
                        <a:srgbClr val="FFFF00"/>
                      </a:solidFill>
                    </p:spPr>
                  </p:pic>
                </p:oleObj>
              </mc:Fallback>
            </mc:AlternateContent>
          </a:graphicData>
        </a:graphic>
      </p:graphicFrame>
      <p:sp>
        <p:nvSpPr>
          <p:cNvPr id="653374" name="Rectangle 62"/>
          <p:cNvSpPr>
            <a:spLocks noChangeArrowheads="1"/>
          </p:cNvSpPr>
          <p:nvPr/>
        </p:nvSpPr>
        <p:spPr bwMode="auto">
          <a:xfrm>
            <a:off x="-41275" y="2654300"/>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653375" name="Object 63"/>
          <p:cNvGraphicFramePr>
            <a:graphicFrameLocks noChangeAspect="1"/>
          </p:cNvGraphicFramePr>
          <p:nvPr/>
        </p:nvGraphicFramePr>
        <p:xfrm>
          <a:off x="1398588" y="3597275"/>
          <a:ext cx="2124075" cy="442913"/>
        </p:xfrm>
        <a:graphic>
          <a:graphicData uri="http://schemas.openxmlformats.org/presentationml/2006/ole">
            <mc:AlternateContent xmlns:mc="http://schemas.openxmlformats.org/markup-compatibility/2006">
              <mc:Choice xmlns:v="urn:schemas-microsoft-com:vml" Requires="v">
                <p:oleObj spid="_x0000_s43064" name="Equation" r:id="rId15" imgW="1091726" imgH="228501" progId="">
                  <p:embed/>
                </p:oleObj>
              </mc:Choice>
              <mc:Fallback>
                <p:oleObj name="Equation" r:id="rId15" imgW="1091726" imgH="228501" progId="">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98588" y="3597275"/>
                        <a:ext cx="2124075" cy="442913"/>
                      </a:xfrm>
                      <a:prstGeom prst="rect">
                        <a:avLst/>
                      </a:prstGeom>
                      <a:solidFill>
                        <a:schemeClr val="bg1"/>
                      </a:solidFill>
                    </p:spPr>
                  </p:pic>
                </p:oleObj>
              </mc:Fallback>
            </mc:AlternateContent>
          </a:graphicData>
        </a:graphic>
      </p:graphicFrame>
      <p:sp>
        <p:nvSpPr>
          <p:cNvPr id="653376" name="Rectangle 64"/>
          <p:cNvSpPr>
            <a:spLocks noChangeArrowheads="1"/>
          </p:cNvSpPr>
          <p:nvPr/>
        </p:nvSpPr>
        <p:spPr bwMode="auto">
          <a:xfrm>
            <a:off x="-41275" y="2640013"/>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653377" name="Object 65"/>
          <p:cNvGraphicFramePr>
            <a:graphicFrameLocks noChangeAspect="1"/>
          </p:cNvGraphicFramePr>
          <p:nvPr/>
        </p:nvGraphicFramePr>
        <p:xfrm>
          <a:off x="5646738" y="3705225"/>
          <a:ext cx="1979612" cy="446088"/>
        </p:xfrm>
        <a:graphic>
          <a:graphicData uri="http://schemas.openxmlformats.org/presentationml/2006/ole">
            <mc:AlternateContent xmlns:mc="http://schemas.openxmlformats.org/markup-compatibility/2006">
              <mc:Choice xmlns:v="urn:schemas-microsoft-com:vml" Requires="v">
                <p:oleObj spid="_x0000_s43065" name="Equation" r:id="rId17" imgW="1143000" imgH="254000" progId="">
                  <p:embed/>
                </p:oleObj>
              </mc:Choice>
              <mc:Fallback>
                <p:oleObj name="Equation" r:id="rId17" imgW="1143000" imgH="254000" progId="">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46738" y="3705225"/>
                        <a:ext cx="1979612" cy="446088"/>
                      </a:xfrm>
                      <a:prstGeom prst="rect">
                        <a:avLst/>
                      </a:prstGeom>
                      <a:solidFill>
                        <a:srgbClr val="FFFF00"/>
                      </a:solidFill>
                    </p:spPr>
                  </p:pic>
                </p:oleObj>
              </mc:Fallback>
            </mc:AlternateContent>
          </a:graphicData>
        </a:graphic>
      </p:graphicFrame>
      <p:sp>
        <p:nvSpPr>
          <p:cNvPr id="653378" name="Rectangle 66"/>
          <p:cNvSpPr>
            <a:spLocks noChangeArrowheads="1"/>
          </p:cNvSpPr>
          <p:nvPr/>
        </p:nvSpPr>
        <p:spPr bwMode="auto">
          <a:xfrm>
            <a:off x="-41275" y="2640013"/>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653379" name="Object 67"/>
          <p:cNvGraphicFramePr>
            <a:graphicFrameLocks noChangeAspect="1"/>
          </p:cNvGraphicFramePr>
          <p:nvPr/>
        </p:nvGraphicFramePr>
        <p:xfrm>
          <a:off x="1619250" y="6092825"/>
          <a:ext cx="966788" cy="412750"/>
        </p:xfrm>
        <a:graphic>
          <a:graphicData uri="http://schemas.openxmlformats.org/presentationml/2006/ole">
            <mc:AlternateContent xmlns:mc="http://schemas.openxmlformats.org/markup-compatibility/2006">
              <mc:Choice xmlns:v="urn:schemas-microsoft-com:vml" Requires="v">
                <p:oleObj spid="_x0000_s43066" name="Equation" r:id="rId19" imgW="482400" imgH="203040" progId="">
                  <p:embed/>
                </p:oleObj>
              </mc:Choice>
              <mc:Fallback>
                <p:oleObj name="Equation" r:id="rId19" imgW="482400" imgH="203040" progId="">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19250" y="6092825"/>
                        <a:ext cx="966788" cy="412750"/>
                      </a:xfrm>
                      <a:prstGeom prst="rect">
                        <a:avLst/>
                      </a:prstGeom>
                      <a:solidFill>
                        <a:schemeClr val="bg1"/>
                      </a:solidFill>
                    </p:spPr>
                  </p:pic>
                </p:oleObj>
              </mc:Fallback>
            </mc:AlternateContent>
          </a:graphicData>
        </a:graphic>
      </p:graphicFrame>
      <p:sp>
        <p:nvSpPr>
          <p:cNvPr id="653380" name="Rectangle 68"/>
          <p:cNvSpPr>
            <a:spLocks noChangeArrowheads="1"/>
          </p:cNvSpPr>
          <p:nvPr/>
        </p:nvSpPr>
        <p:spPr bwMode="auto">
          <a:xfrm>
            <a:off x="-41275" y="2640013"/>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653381" name="Object 69"/>
          <p:cNvGraphicFramePr>
            <a:graphicFrameLocks noChangeAspect="1"/>
          </p:cNvGraphicFramePr>
          <p:nvPr/>
        </p:nvGraphicFramePr>
        <p:xfrm>
          <a:off x="5580063" y="5949950"/>
          <a:ext cx="1884362" cy="788988"/>
        </p:xfrm>
        <a:graphic>
          <a:graphicData uri="http://schemas.openxmlformats.org/presentationml/2006/ole">
            <mc:AlternateContent xmlns:mc="http://schemas.openxmlformats.org/markup-compatibility/2006">
              <mc:Choice xmlns:v="urn:schemas-microsoft-com:vml" Requires="v">
                <p:oleObj spid="_x0000_s43067" name="Equation" r:id="rId21" imgW="1041120" imgH="431640" progId="">
                  <p:embed/>
                </p:oleObj>
              </mc:Choice>
              <mc:Fallback>
                <p:oleObj name="Equation" r:id="rId21" imgW="1041120" imgH="431640" progId="">
                  <p:embed/>
                  <p:pic>
                    <p:nvPicPr>
                      <p:cNvPr id="0"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580063" y="5949950"/>
                        <a:ext cx="1884362" cy="788988"/>
                      </a:xfrm>
                      <a:prstGeom prst="rect">
                        <a:avLst/>
                      </a:prstGeom>
                      <a:solidFill>
                        <a:srgbClr val="66FFFF"/>
                      </a:solidFill>
                    </p:spPr>
                  </p:pic>
                </p:oleObj>
              </mc:Fallback>
            </mc:AlternateContent>
          </a:graphicData>
        </a:graphic>
      </p:graphicFrame>
      <p:graphicFrame>
        <p:nvGraphicFramePr>
          <p:cNvPr id="653383" name="Object 71"/>
          <p:cNvGraphicFramePr>
            <a:graphicFrameLocks noChangeAspect="1"/>
          </p:cNvGraphicFramePr>
          <p:nvPr/>
        </p:nvGraphicFramePr>
        <p:xfrm>
          <a:off x="1439863" y="4437063"/>
          <a:ext cx="1835150" cy="538162"/>
        </p:xfrm>
        <a:graphic>
          <a:graphicData uri="http://schemas.openxmlformats.org/presentationml/2006/ole">
            <mc:AlternateContent xmlns:mc="http://schemas.openxmlformats.org/markup-compatibility/2006">
              <mc:Choice xmlns:v="urn:schemas-microsoft-com:vml" Requires="v">
                <p:oleObj spid="_x0000_s43068" name="Equation" r:id="rId23" imgW="939800" imgH="279400" progId="">
                  <p:embed/>
                </p:oleObj>
              </mc:Choice>
              <mc:Fallback>
                <p:oleObj name="Equation" r:id="rId23" imgW="939800" imgH="279400" progId="">
                  <p:embed/>
                  <p:pic>
                    <p:nvPicPr>
                      <p:cNvPr id="0" name="Picture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439863" y="4437063"/>
                        <a:ext cx="1835150" cy="538162"/>
                      </a:xfrm>
                      <a:prstGeom prst="rect">
                        <a:avLst/>
                      </a:prstGeom>
                      <a:solidFill>
                        <a:schemeClr val="bg1"/>
                      </a:solidFill>
                    </p:spPr>
                  </p:pic>
                </p:oleObj>
              </mc:Fallback>
            </mc:AlternateContent>
          </a:graphicData>
        </a:graphic>
      </p:graphicFrame>
      <p:graphicFrame>
        <p:nvGraphicFramePr>
          <p:cNvPr id="653385" name="Object 73"/>
          <p:cNvGraphicFramePr>
            <a:graphicFrameLocks noChangeAspect="1"/>
          </p:cNvGraphicFramePr>
          <p:nvPr/>
        </p:nvGraphicFramePr>
        <p:xfrm>
          <a:off x="5759450" y="4184650"/>
          <a:ext cx="1873250" cy="962025"/>
        </p:xfrm>
        <a:graphic>
          <a:graphicData uri="http://schemas.openxmlformats.org/presentationml/2006/ole">
            <mc:AlternateContent xmlns:mc="http://schemas.openxmlformats.org/markup-compatibility/2006">
              <mc:Choice xmlns:v="urn:schemas-microsoft-com:vml" Requires="v">
                <p:oleObj spid="_x0000_s43069" name="Equation" r:id="rId25" imgW="1091726" imgH="558558" progId="">
                  <p:embed/>
                </p:oleObj>
              </mc:Choice>
              <mc:Fallback>
                <p:oleObj name="Equation" r:id="rId25" imgW="1091726" imgH="558558" progId="">
                  <p:embed/>
                  <p:pic>
                    <p:nvPicPr>
                      <p:cNvPr id="0" name="Picture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759450" y="4184650"/>
                        <a:ext cx="1873250" cy="962025"/>
                      </a:xfrm>
                      <a:prstGeom prst="rect">
                        <a:avLst/>
                      </a:prstGeom>
                      <a:solidFill>
                        <a:srgbClr val="FFFF00"/>
                      </a:solidFill>
                    </p:spPr>
                  </p:pic>
                </p:oleObj>
              </mc:Fallback>
            </mc:AlternateContent>
          </a:graphicData>
        </a:graphic>
      </p:graphicFrame>
      <p:sp>
        <p:nvSpPr>
          <p:cNvPr id="653386" name="Rectangle 74"/>
          <p:cNvSpPr>
            <a:spLocks noChangeArrowheads="1"/>
          </p:cNvSpPr>
          <p:nvPr/>
        </p:nvSpPr>
        <p:spPr bwMode="auto">
          <a:xfrm>
            <a:off x="0" y="3357563"/>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653387" name="Object 75"/>
          <p:cNvGraphicFramePr>
            <a:graphicFrameLocks noChangeAspect="1"/>
          </p:cNvGraphicFramePr>
          <p:nvPr/>
        </p:nvGraphicFramePr>
        <p:xfrm>
          <a:off x="1584325" y="5368925"/>
          <a:ext cx="1582738" cy="365125"/>
        </p:xfrm>
        <a:graphic>
          <a:graphicData uri="http://schemas.openxmlformats.org/presentationml/2006/ole">
            <mc:AlternateContent xmlns:mc="http://schemas.openxmlformats.org/markup-compatibility/2006">
              <mc:Choice xmlns:v="urn:schemas-microsoft-com:vml" Requires="v">
                <p:oleObj spid="_x0000_s43070" name="Equation" r:id="rId27" imgW="863225" imgH="203112" progId="">
                  <p:embed/>
                </p:oleObj>
              </mc:Choice>
              <mc:Fallback>
                <p:oleObj name="Equation" r:id="rId27" imgW="863225" imgH="203112" progId="">
                  <p:embed/>
                  <p:pic>
                    <p:nvPicPr>
                      <p:cNvPr id="0" name="Picture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584325" y="5368925"/>
                        <a:ext cx="1582738" cy="365125"/>
                      </a:xfrm>
                      <a:prstGeom prst="rect">
                        <a:avLst/>
                      </a:prstGeom>
                      <a:solidFill>
                        <a:schemeClr val="bg1"/>
                      </a:solidFill>
                    </p:spPr>
                  </p:pic>
                </p:oleObj>
              </mc:Fallback>
            </mc:AlternateContent>
          </a:graphicData>
        </a:graphic>
      </p:graphicFrame>
      <p:graphicFrame>
        <p:nvGraphicFramePr>
          <p:cNvPr id="653389" name="Object 77"/>
          <p:cNvGraphicFramePr>
            <a:graphicFrameLocks noChangeAspect="1"/>
          </p:cNvGraphicFramePr>
          <p:nvPr/>
        </p:nvGraphicFramePr>
        <p:xfrm>
          <a:off x="6084888" y="5192713"/>
          <a:ext cx="1150937" cy="685800"/>
        </p:xfrm>
        <a:graphic>
          <a:graphicData uri="http://schemas.openxmlformats.org/presentationml/2006/ole">
            <mc:AlternateContent xmlns:mc="http://schemas.openxmlformats.org/markup-compatibility/2006">
              <mc:Choice xmlns:v="urn:schemas-microsoft-com:vml" Requires="v">
                <p:oleObj spid="_x0000_s43071" name="Equation" r:id="rId29" imgW="748975" imgH="444307" progId="">
                  <p:embed/>
                </p:oleObj>
              </mc:Choice>
              <mc:Fallback>
                <p:oleObj name="Equation" r:id="rId29" imgW="748975" imgH="444307" progId="">
                  <p:embed/>
                  <p:pic>
                    <p:nvPicPr>
                      <p:cNvPr id="0" name="Picture 1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084888" y="5192713"/>
                        <a:ext cx="1150937" cy="685800"/>
                      </a:xfrm>
                      <a:prstGeom prst="rect">
                        <a:avLst/>
                      </a:prstGeom>
                      <a:solidFill>
                        <a:srgbClr val="66FFFF"/>
                      </a:solidFill>
                    </p:spPr>
                  </p:pic>
                </p:oleObj>
              </mc:Fallback>
            </mc:AlternateContent>
          </a:graphicData>
        </a:graphic>
      </p:graphicFrame>
      <p:graphicFrame>
        <p:nvGraphicFramePr>
          <p:cNvPr id="653390" name="Object 78"/>
          <p:cNvGraphicFramePr>
            <a:graphicFrameLocks noChangeAspect="1"/>
          </p:cNvGraphicFramePr>
          <p:nvPr/>
        </p:nvGraphicFramePr>
        <p:xfrm>
          <a:off x="1619250" y="2924175"/>
          <a:ext cx="1257300" cy="501650"/>
        </p:xfrm>
        <a:graphic>
          <a:graphicData uri="http://schemas.openxmlformats.org/presentationml/2006/ole">
            <mc:AlternateContent xmlns:mc="http://schemas.openxmlformats.org/markup-compatibility/2006">
              <mc:Choice xmlns:v="urn:schemas-microsoft-com:vml" Requires="v">
                <p:oleObj spid="_x0000_s43072" name="Equation" r:id="rId31" imgW="571320" imgH="228600" progId="">
                  <p:embed/>
                </p:oleObj>
              </mc:Choice>
              <mc:Fallback>
                <p:oleObj name="Equation" r:id="rId31" imgW="571320" imgH="228600" progId="">
                  <p:embed/>
                  <p:pic>
                    <p:nvPicPr>
                      <p:cNvPr id="0" name="Picture 1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619250" y="2924175"/>
                        <a:ext cx="1257300" cy="501650"/>
                      </a:xfrm>
                      <a:prstGeom prst="rect">
                        <a:avLst/>
                      </a:prstGeom>
                      <a:solidFill>
                        <a:schemeClr val="bg1"/>
                      </a:solidFill>
                    </p:spPr>
                  </p:pic>
                </p:oleObj>
              </mc:Fallback>
            </mc:AlternateContent>
          </a:graphicData>
        </a:graphic>
      </p:graphicFrame>
      <p:graphicFrame>
        <p:nvGraphicFramePr>
          <p:cNvPr id="653391" name="Object 79"/>
          <p:cNvGraphicFramePr>
            <a:graphicFrameLocks noChangeAspect="1"/>
          </p:cNvGraphicFramePr>
          <p:nvPr/>
        </p:nvGraphicFramePr>
        <p:xfrm>
          <a:off x="5795963" y="2852738"/>
          <a:ext cx="1539875" cy="601662"/>
        </p:xfrm>
        <a:graphic>
          <a:graphicData uri="http://schemas.openxmlformats.org/presentationml/2006/ole">
            <mc:AlternateContent xmlns:mc="http://schemas.openxmlformats.org/markup-compatibility/2006">
              <mc:Choice xmlns:v="urn:schemas-microsoft-com:vml" Requires="v">
                <p:oleObj spid="_x0000_s43073" name="Equation" r:id="rId33" imgW="888840" imgH="342720" progId="">
                  <p:embed/>
                </p:oleObj>
              </mc:Choice>
              <mc:Fallback>
                <p:oleObj name="Equation" r:id="rId33" imgW="888840" imgH="342720" progId="">
                  <p:embed/>
                  <p:pic>
                    <p:nvPicPr>
                      <p:cNvPr id="0" name="Picture 17"/>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795963" y="2852738"/>
                        <a:ext cx="1539875" cy="601662"/>
                      </a:xfrm>
                      <a:prstGeom prst="rect">
                        <a:avLst/>
                      </a:prstGeom>
                      <a:solidFill>
                        <a:srgbClr val="FFFF00"/>
                      </a:solidFill>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53363"/>
                                        </p:tgtEl>
                                        <p:attrNameLst>
                                          <p:attrName>style.visibility</p:attrName>
                                        </p:attrNameLst>
                                      </p:cBhvr>
                                      <p:to>
                                        <p:strVal val="visible"/>
                                      </p:to>
                                    </p:set>
                                    <p:animEffect transition="in" filter="blinds(horizontal)">
                                      <p:cBhvr>
                                        <p:cTn id="7" dur="500"/>
                                        <p:tgtEl>
                                          <p:spTgt spid="65336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53365"/>
                                        </p:tgtEl>
                                        <p:attrNameLst>
                                          <p:attrName>style.visibility</p:attrName>
                                        </p:attrNameLst>
                                      </p:cBhvr>
                                      <p:to>
                                        <p:strVal val="visible"/>
                                      </p:to>
                                    </p:set>
                                    <p:animEffect transition="in" filter="blinds(horizontal)">
                                      <p:cBhvr>
                                        <p:cTn id="12" dur="500"/>
                                        <p:tgtEl>
                                          <p:spTgt spid="65336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53367"/>
                                        </p:tgtEl>
                                        <p:attrNameLst>
                                          <p:attrName>style.visibility</p:attrName>
                                        </p:attrNameLst>
                                      </p:cBhvr>
                                      <p:to>
                                        <p:strVal val="visible"/>
                                      </p:to>
                                    </p:set>
                                    <p:animEffect transition="in" filter="blinds(horizontal)">
                                      <p:cBhvr>
                                        <p:cTn id="17" dur="500"/>
                                        <p:tgtEl>
                                          <p:spTgt spid="65336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53369"/>
                                        </p:tgtEl>
                                        <p:attrNameLst>
                                          <p:attrName>style.visibility</p:attrName>
                                        </p:attrNameLst>
                                      </p:cBhvr>
                                      <p:to>
                                        <p:strVal val="visible"/>
                                      </p:to>
                                    </p:set>
                                    <p:animEffect transition="in" filter="blinds(horizontal)">
                                      <p:cBhvr>
                                        <p:cTn id="22" dur="500"/>
                                        <p:tgtEl>
                                          <p:spTgt spid="65336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53371"/>
                                        </p:tgtEl>
                                        <p:attrNameLst>
                                          <p:attrName>style.visibility</p:attrName>
                                        </p:attrNameLst>
                                      </p:cBhvr>
                                      <p:to>
                                        <p:strVal val="visible"/>
                                      </p:to>
                                    </p:set>
                                    <p:animEffect transition="in" filter="blinds(horizontal)">
                                      <p:cBhvr>
                                        <p:cTn id="27" dur="500"/>
                                        <p:tgtEl>
                                          <p:spTgt spid="65337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53373"/>
                                        </p:tgtEl>
                                        <p:attrNameLst>
                                          <p:attrName>style.visibility</p:attrName>
                                        </p:attrNameLst>
                                      </p:cBhvr>
                                      <p:to>
                                        <p:strVal val="visible"/>
                                      </p:to>
                                    </p:set>
                                    <p:animEffect transition="in" filter="blinds(horizontal)">
                                      <p:cBhvr>
                                        <p:cTn id="32" dur="500"/>
                                        <p:tgtEl>
                                          <p:spTgt spid="65337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53390"/>
                                        </p:tgtEl>
                                        <p:attrNameLst>
                                          <p:attrName>style.visibility</p:attrName>
                                        </p:attrNameLst>
                                      </p:cBhvr>
                                      <p:to>
                                        <p:strVal val="visible"/>
                                      </p:to>
                                    </p:set>
                                    <p:animEffect transition="in" filter="blinds(horizontal)">
                                      <p:cBhvr>
                                        <p:cTn id="37" dur="500"/>
                                        <p:tgtEl>
                                          <p:spTgt spid="65339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53391"/>
                                        </p:tgtEl>
                                        <p:attrNameLst>
                                          <p:attrName>style.visibility</p:attrName>
                                        </p:attrNameLst>
                                      </p:cBhvr>
                                      <p:to>
                                        <p:strVal val="visible"/>
                                      </p:to>
                                    </p:set>
                                    <p:animEffect transition="in" filter="blinds(horizontal)">
                                      <p:cBhvr>
                                        <p:cTn id="42" dur="500"/>
                                        <p:tgtEl>
                                          <p:spTgt spid="65339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53375"/>
                                        </p:tgtEl>
                                        <p:attrNameLst>
                                          <p:attrName>style.visibility</p:attrName>
                                        </p:attrNameLst>
                                      </p:cBhvr>
                                      <p:to>
                                        <p:strVal val="visible"/>
                                      </p:to>
                                    </p:set>
                                    <p:animEffect transition="in" filter="blinds(horizontal)">
                                      <p:cBhvr>
                                        <p:cTn id="47" dur="500"/>
                                        <p:tgtEl>
                                          <p:spTgt spid="65337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653377"/>
                                        </p:tgtEl>
                                        <p:attrNameLst>
                                          <p:attrName>style.visibility</p:attrName>
                                        </p:attrNameLst>
                                      </p:cBhvr>
                                      <p:to>
                                        <p:strVal val="visible"/>
                                      </p:to>
                                    </p:set>
                                    <p:animEffect transition="in" filter="blinds(horizontal)">
                                      <p:cBhvr>
                                        <p:cTn id="52" dur="500"/>
                                        <p:tgtEl>
                                          <p:spTgt spid="65337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653383"/>
                                        </p:tgtEl>
                                        <p:attrNameLst>
                                          <p:attrName>style.visibility</p:attrName>
                                        </p:attrNameLst>
                                      </p:cBhvr>
                                      <p:to>
                                        <p:strVal val="visible"/>
                                      </p:to>
                                    </p:set>
                                    <p:animEffect transition="in" filter="blinds(horizontal)">
                                      <p:cBhvr>
                                        <p:cTn id="57" dur="500"/>
                                        <p:tgtEl>
                                          <p:spTgt spid="65338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653385"/>
                                        </p:tgtEl>
                                        <p:attrNameLst>
                                          <p:attrName>style.visibility</p:attrName>
                                        </p:attrNameLst>
                                      </p:cBhvr>
                                      <p:to>
                                        <p:strVal val="visible"/>
                                      </p:to>
                                    </p:set>
                                    <p:animEffect transition="in" filter="blinds(horizontal)">
                                      <p:cBhvr>
                                        <p:cTn id="62" dur="500"/>
                                        <p:tgtEl>
                                          <p:spTgt spid="65338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653387"/>
                                        </p:tgtEl>
                                        <p:attrNameLst>
                                          <p:attrName>style.visibility</p:attrName>
                                        </p:attrNameLst>
                                      </p:cBhvr>
                                      <p:to>
                                        <p:strVal val="visible"/>
                                      </p:to>
                                    </p:set>
                                    <p:animEffect transition="in" filter="blinds(horizontal)">
                                      <p:cBhvr>
                                        <p:cTn id="67" dur="500"/>
                                        <p:tgtEl>
                                          <p:spTgt spid="653387"/>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653389"/>
                                        </p:tgtEl>
                                        <p:attrNameLst>
                                          <p:attrName>style.visibility</p:attrName>
                                        </p:attrNameLst>
                                      </p:cBhvr>
                                      <p:to>
                                        <p:strVal val="visible"/>
                                      </p:to>
                                    </p:set>
                                    <p:animEffect transition="in" filter="blinds(horizontal)">
                                      <p:cBhvr>
                                        <p:cTn id="72" dur="500"/>
                                        <p:tgtEl>
                                          <p:spTgt spid="653389"/>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653379"/>
                                        </p:tgtEl>
                                        <p:attrNameLst>
                                          <p:attrName>style.visibility</p:attrName>
                                        </p:attrNameLst>
                                      </p:cBhvr>
                                      <p:to>
                                        <p:strVal val="visible"/>
                                      </p:to>
                                    </p:set>
                                    <p:animEffect transition="in" filter="blinds(horizontal)">
                                      <p:cBhvr>
                                        <p:cTn id="77" dur="500"/>
                                        <p:tgtEl>
                                          <p:spTgt spid="653379"/>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653381"/>
                                        </p:tgtEl>
                                        <p:attrNameLst>
                                          <p:attrName>style.visibility</p:attrName>
                                        </p:attrNameLst>
                                      </p:cBhvr>
                                      <p:to>
                                        <p:strVal val="visible"/>
                                      </p:to>
                                    </p:set>
                                    <p:animEffect transition="in" filter="blinds(horizontal)">
                                      <p:cBhvr>
                                        <p:cTn id="82" dur="500"/>
                                        <p:tgtEl>
                                          <p:spTgt spid="653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a:t>三 傅里叶变换</a:t>
            </a:r>
          </a:p>
        </p:txBody>
      </p:sp>
      <p:sp>
        <p:nvSpPr>
          <p:cNvPr id="382979" name="Rectangle 3"/>
          <p:cNvSpPr>
            <a:spLocks noGrp="1" noChangeArrowheads="1"/>
          </p:cNvSpPr>
          <p:nvPr>
            <p:ph type="body" sz="half" idx="1"/>
          </p:nvPr>
        </p:nvSpPr>
        <p:spPr>
          <a:xfrm>
            <a:off x="685800" y="1412875"/>
            <a:ext cx="7631113" cy="2303463"/>
          </a:xfrm>
        </p:spPr>
        <p:txBody>
          <a:bodyPr/>
          <a:lstStyle/>
          <a:p>
            <a:pPr>
              <a:buFont typeface="Wingdings" pitchFamily="2" charset="2"/>
              <a:buNone/>
            </a:pPr>
            <a:r>
              <a:rPr lang="en-US" altLang="zh-CN" dirty="0"/>
              <a:t>1</a:t>
            </a:r>
            <a:r>
              <a:rPr lang="zh-CN" altLang="en-US" dirty="0"/>
              <a:t>　傅里叶变换的定义</a:t>
            </a:r>
          </a:p>
          <a:p>
            <a:pPr>
              <a:buFont typeface="Wingdings" pitchFamily="2" charset="2"/>
              <a:buNone/>
            </a:pPr>
            <a:r>
              <a:rPr lang="zh-CN" altLang="en-US" sz="2400" dirty="0"/>
              <a:t>　　傅里叶变换是把一个复杂函数分解成更简单的复指数函数的集合</a:t>
            </a:r>
            <a:endParaRPr lang="zh-CN" altLang="en-US" sz="2400" b="0" dirty="0"/>
          </a:p>
          <a:p>
            <a:pPr>
              <a:buFont typeface="Wingdings" pitchFamily="2" charset="2"/>
              <a:buNone/>
            </a:pPr>
            <a:r>
              <a:rPr lang="zh-CN" altLang="en-US" sz="1600" b="0" dirty="0"/>
              <a:t>　</a:t>
            </a:r>
          </a:p>
          <a:p>
            <a:pPr>
              <a:buFont typeface="Wingdings" pitchFamily="2" charset="2"/>
              <a:buNone/>
            </a:pPr>
            <a:r>
              <a:rPr lang="zh-CN" altLang="en-US" sz="2400" b="0" dirty="0"/>
              <a:t>一维傅里叶变换</a:t>
            </a:r>
          </a:p>
        </p:txBody>
      </p:sp>
      <p:graphicFrame>
        <p:nvGraphicFramePr>
          <p:cNvPr id="382985" name="Object 9"/>
          <p:cNvGraphicFramePr>
            <a:graphicFrameLocks noGrp="1" noChangeAspect="1"/>
          </p:cNvGraphicFramePr>
          <p:nvPr>
            <p:ph sz="quarter" idx="2"/>
          </p:nvPr>
        </p:nvGraphicFramePr>
        <p:xfrm>
          <a:off x="1042988" y="5445125"/>
          <a:ext cx="2497137" cy="571500"/>
        </p:xfrm>
        <a:graphic>
          <a:graphicData uri="http://schemas.openxmlformats.org/presentationml/2006/ole">
            <mc:AlternateContent xmlns:mc="http://schemas.openxmlformats.org/markup-compatibility/2006">
              <mc:Choice xmlns:v="urn:schemas-microsoft-com:vml" Requires="v">
                <p:oleObj spid="_x0000_s83982" name="公式" r:id="rId3" imgW="888840" imgH="203040" progId="">
                  <p:embed/>
                </p:oleObj>
              </mc:Choice>
              <mc:Fallback>
                <p:oleObj name="公式" r:id="rId3" imgW="888840" imgH="2030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5445125"/>
                        <a:ext cx="2497137"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2987" name="Object 11"/>
          <p:cNvGraphicFramePr>
            <a:graphicFrameLocks noGrp="1" noChangeAspect="1"/>
          </p:cNvGraphicFramePr>
          <p:nvPr>
            <p:ph sz="quarter" idx="3"/>
          </p:nvPr>
        </p:nvGraphicFramePr>
        <p:xfrm>
          <a:off x="4859338" y="5516563"/>
          <a:ext cx="2970212" cy="579437"/>
        </p:xfrm>
        <a:graphic>
          <a:graphicData uri="http://schemas.openxmlformats.org/presentationml/2006/ole">
            <mc:AlternateContent xmlns:mc="http://schemas.openxmlformats.org/markup-compatibility/2006">
              <mc:Choice xmlns:v="urn:schemas-microsoft-com:vml" Requires="v">
                <p:oleObj spid="_x0000_s83983" name="公式" r:id="rId5" imgW="1041120" imgH="203040" progId="">
                  <p:embed/>
                </p:oleObj>
              </mc:Choice>
              <mc:Fallback>
                <p:oleObj name="公式" r:id="rId5" imgW="1041120" imgH="203040" progId="">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9338" y="5516563"/>
                        <a:ext cx="2970212" cy="579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灯片编号占位符 5"/>
          <p:cNvSpPr>
            <a:spLocks noGrp="1"/>
          </p:cNvSpPr>
          <p:nvPr>
            <p:ph type="sldNum" sz="quarter" idx="4294967295"/>
          </p:nvPr>
        </p:nvSpPr>
        <p:spPr>
          <a:xfrm>
            <a:off x="2843213" y="6092825"/>
            <a:ext cx="1905000" cy="457200"/>
          </a:xfrm>
          <a:prstGeom prst="rect">
            <a:avLst/>
          </a:prstGeom>
        </p:spPr>
        <p:txBody>
          <a:bodyPr/>
          <a:lstStyle/>
          <a:p>
            <a:fld id="{183E0579-E6E4-4E15-9B3D-9CC59183D5EA}" type="slidenum">
              <a:rPr lang="ja-JP" altLang="en-US"/>
              <a:pPr/>
              <a:t>38</a:t>
            </a:fld>
            <a:r>
              <a:rPr lang="en-US" altLang="zh-CN"/>
              <a:t>/117</a:t>
            </a:r>
            <a:endParaRPr lang="en-US" altLang="ja-JP"/>
          </a:p>
        </p:txBody>
      </p:sp>
      <p:sp>
        <p:nvSpPr>
          <p:cNvPr id="382984" name="Rectangle 8"/>
          <p:cNvSpPr>
            <a:spLocks noChangeArrowheads="1"/>
          </p:cNvSpPr>
          <p:nvPr/>
        </p:nvSpPr>
        <p:spPr bwMode="auto">
          <a:xfrm>
            <a:off x="323850" y="3717925"/>
            <a:ext cx="7993063" cy="2447925"/>
          </a:xfrm>
          <a:prstGeom prst="rect">
            <a:avLst/>
          </a:prstGeom>
          <a:solidFill>
            <a:srgbClr val="FFFF00"/>
          </a:solidFill>
          <a:ln w="9525">
            <a:noFill/>
            <a:miter lim="800000"/>
            <a:headEnd type="none" w="sm" len="sm"/>
            <a:tailEnd type="none" w="sm" len="sm"/>
          </a:ln>
          <a:effectLst/>
        </p:spPr>
        <p:txBody>
          <a:bodyPr wrap="none" anchor="ctr"/>
          <a:lstStyle/>
          <a:p>
            <a:endParaRPr lang="zh-CN" altLang="en-US"/>
          </a:p>
        </p:txBody>
      </p:sp>
      <p:graphicFrame>
        <p:nvGraphicFramePr>
          <p:cNvPr id="382981" name="Object 5"/>
          <p:cNvGraphicFramePr>
            <a:graphicFrameLocks noChangeAspect="1"/>
          </p:cNvGraphicFramePr>
          <p:nvPr/>
        </p:nvGraphicFramePr>
        <p:xfrm>
          <a:off x="1619250" y="3716338"/>
          <a:ext cx="5329238" cy="919162"/>
        </p:xfrm>
        <a:graphic>
          <a:graphicData uri="http://schemas.openxmlformats.org/presentationml/2006/ole">
            <mc:AlternateContent xmlns:mc="http://schemas.openxmlformats.org/markup-compatibility/2006">
              <mc:Choice xmlns:v="urn:schemas-microsoft-com:vml" Requires="v">
                <p:oleObj spid="_x0000_s83984" name="公式" r:id="rId7" imgW="1930400" imgH="330200" progId="">
                  <p:embed/>
                </p:oleObj>
              </mc:Choice>
              <mc:Fallback>
                <p:oleObj name="公式" r:id="rId7" imgW="1930400" imgH="330200"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9250" y="3716338"/>
                        <a:ext cx="5329238" cy="919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2980" name="Object 4"/>
          <p:cNvGraphicFramePr>
            <a:graphicFrameLocks noChangeAspect="1"/>
          </p:cNvGraphicFramePr>
          <p:nvPr/>
        </p:nvGraphicFramePr>
        <p:xfrm>
          <a:off x="468313" y="4508500"/>
          <a:ext cx="6264275" cy="917575"/>
        </p:xfrm>
        <a:graphic>
          <a:graphicData uri="http://schemas.openxmlformats.org/presentationml/2006/ole">
            <mc:AlternateContent xmlns:mc="http://schemas.openxmlformats.org/markup-compatibility/2006">
              <mc:Choice xmlns:v="urn:schemas-microsoft-com:vml" Requires="v">
                <p:oleObj spid="_x0000_s83985" name="公式" r:id="rId9" imgW="2273300" imgH="330200" progId="">
                  <p:embed/>
                </p:oleObj>
              </mc:Choice>
              <mc:Fallback>
                <p:oleObj name="公式" r:id="rId9" imgW="2273300" imgH="330200" progId="">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8313" y="4508500"/>
                        <a:ext cx="6264275" cy="91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2982" name="Rectangle 6"/>
          <p:cNvSpPr>
            <a:spLocks noChangeArrowheads="1"/>
          </p:cNvSpPr>
          <p:nvPr/>
        </p:nvSpPr>
        <p:spPr bwMode="auto">
          <a:xfrm>
            <a:off x="0" y="0"/>
            <a:ext cx="9144000" cy="0"/>
          </a:xfrm>
          <a:prstGeom prst="rect">
            <a:avLst/>
          </a:prstGeom>
          <a:noFill/>
          <a:ln w="9525">
            <a:noFill/>
            <a:miter lim="800000"/>
            <a:headEnd type="none" w="sm" len="sm"/>
            <a:tailEnd type="none" w="sm" len="sm"/>
          </a:ln>
          <a:effectLst/>
        </p:spPr>
        <p:txBody>
          <a:bodyPr wrap="none" anchor="ctr">
            <a:spAutoFit/>
          </a:bodyPr>
          <a:lstStyle/>
          <a:p>
            <a:endParaRPr lang="zh-CN" alt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6" name="Rectangle 6"/>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a:t>三 傅里叶变换</a:t>
            </a:r>
          </a:p>
        </p:txBody>
      </p:sp>
      <p:sp>
        <p:nvSpPr>
          <p:cNvPr id="389123" name="Rectangle 3"/>
          <p:cNvSpPr>
            <a:spLocks noGrp="1" noChangeArrowheads="1"/>
          </p:cNvSpPr>
          <p:nvPr>
            <p:ph idx="1"/>
          </p:nvPr>
        </p:nvSpPr>
        <p:spPr>
          <a:xfrm>
            <a:off x="611188" y="1268413"/>
            <a:ext cx="7772400" cy="4114800"/>
          </a:xfrm>
        </p:spPr>
        <p:txBody>
          <a:bodyPr/>
          <a:lstStyle/>
          <a:p>
            <a:r>
              <a:rPr lang="zh-CN" altLang="en-US" b="0"/>
              <a:t>卷积定理　 </a:t>
            </a:r>
            <a:r>
              <a:rPr kumimoji="1" lang="ja-JP" altLang="en-US" b="0">
                <a:solidFill>
                  <a:srgbClr val="FFFF00"/>
                </a:solidFill>
                <a:ea typeface="MS PGothic" pitchFamily="34" charset="-128"/>
              </a:rPr>
              <a:t>（</a:t>
            </a:r>
            <a:r>
              <a:rPr kumimoji="1" lang="en-US" altLang="ja-JP" b="0">
                <a:solidFill>
                  <a:srgbClr val="FFFF00"/>
                </a:solidFill>
                <a:ea typeface="MS PGothic" pitchFamily="34" charset="-128"/>
              </a:rPr>
              <a:t>Convolution Theorem</a:t>
            </a:r>
            <a:r>
              <a:rPr kumimoji="1" lang="ja-JP" altLang="en-US" b="0">
                <a:solidFill>
                  <a:srgbClr val="FFFF00"/>
                </a:solidFill>
                <a:ea typeface="MS PGothic" pitchFamily="34" charset="-128"/>
              </a:rPr>
              <a:t>)</a:t>
            </a:r>
            <a:endParaRPr kumimoji="1" lang="en-US" altLang="zh-CN" b="0">
              <a:solidFill>
                <a:srgbClr val="FFFF00"/>
              </a:solidFill>
              <a:ea typeface="MS PGothic" pitchFamily="34" charset="-128"/>
            </a:endParaRPr>
          </a:p>
        </p:txBody>
      </p:sp>
      <p:sp>
        <p:nvSpPr>
          <p:cNvPr id="20" name="灯片编号占位符 3"/>
          <p:cNvSpPr>
            <a:spLocks noGrp="1"/>
          </p:cNvSpPr>
          <p:nvPr>
            <p:ph type="sldNum" sz="quarter" idx="4294967295"/>
          </p:nvPr>
        </p:nvSpPr>
        <p:spPr>
          <a:xfrm>
            <a:off x="6715140" y="6286520"/>
            <a:ext cx="2133600" cy="365125"/>
          </a:xfrm>
          <a:prstGeom prst="rect">
            <a:avLst/>
          </a:prstGeom>
        </p:spPr>
        <p:txBody>
          <a:bodyPr/>
          <a:lstStyle/>
          <a:p>
            <a:fld id="{82CFA587-3E0E-44D5-AEA3-299B93D56853}" type="slidenum">
              <a:rPr lang="ja-JP" altLang="en-US"/>
              <a:pPr/>
              <a:t>39</a:t>
            </a:fld>
            <a:r>
              <a:rPr lang="en-US" altLang="zh-CN"/>
              <a:t>/117</a:t>
            </a:r>
            <a:endParaRPr lang="en-US" altLang="ja-JP"/>
          </a:p>
        </p:txBody>
      </p:sp>
      <p:sp>
        <p:nvSpPr>
          <p:cNvPr id="389125" name="Rectangle 5"/>
          <p:cNvSpPr>
            <a:spLocks noChangeArrowheads="1"/>
          </p:cNvSpPr>
          <p:nvPr/>
        </p:nvSpPr>
        <p:spPr bwMode="auto">
          <a:xfrm>
            <a:off x="0" y="0"/>
            <a:ext cx="9144000" cy="0"/>
          </a:xfrm>
          <a:prstGeom prst="rect">
            <a:avLst/>
          </a:prstGeom>
          <a:noFill/>
          <a:ln w="9525">
            <a:noFill/>
            <a:miter lim="800000"/>
            <a:headEnd type="none" w="sm" len="sm"/>
            <a:tailEnd type="none" w="sm" len="sm"/>
          </a:ln>
          <a:effectLst/>
        </p:spPr>
        <p:txBody>
          <a:bodyPr wrap="none" anchor="ctr">
            <a:spAutoFit/>
          </a:bodyPr>
          <a:lstStyle/>
          <a:p>
            <a:endParaRPr lang="zh-CN" altLang="en-US"/>
          </a:p>
        </p:txBody>
      </p:sp>
      <p:graphicFrame>
        <p:nvGraphicFramePr>
          <p:cNvPr id="389124" name="Object 4"/>
          <p:cNvGraphicFramePr>
            <a:graphicFrameLocks noChangeAspect="1"/>
          </p:cNvGraphicFramePr>
          <p:nvPr/>
        </p:nvGraphicFramePr>
        <p:xfrm>
          <a:off x="1276350" y="2205038"/>
          <a:ext cx="6878638" cy="654050"/>
        </p:xfrm>
        <a:graphic>
          <a:graphicData uri="http://schemas.openxmlformats.org/presentationml/2006/ole">
            <mc:AlternateContent xmlns:mc="http://schemas.openxmlformats.org/markup-compatibility/2006">
              <mc:Choice xmlns:v="urn:schemas-microsoft-com:vml" Requires="v">
                <p:oleObj spid="_x0000_s67601" name="公式" r:id="rId3" imgW="2501640" imgH="241200" progId="">
                  <p:embed/>
                </p:oleObj>
              </mc:Choice>
              <mc:Fallback>
                <p:oleObj name="公式" r:id="rId3" imgW="2501640" imgH="2412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6350" y="2205038"/>
                        <a:ext cx="6878638" cy="654050"/>
                      </a:xfrm>
                      <a:prstGeom prst="rect">
                        <a:avLst/>
                      </a:prstGeom>
                      <a:solidFill>
                        <a:srgbClr val="FFFF00"/>
                      </a:solidFill>
                    </p:spPr>
                  </p:pic>
                </p:oleObj>
              </mc:Fallback>
            </mc:AlternateContent>
          </a:graphicData>
        </a:graphic>
      </p:graphicFrame>
      <p:sp>
        <p:nvSpPr>
          <p:cNvPr id="389128" name="Rectangle 8"/>
          <p:cNvSpPr>
            <a:spLocks noChangeArrowheads="1"/>
          </p:cNvSpPr>
          <p:nvPr/>
        </p:nvSpPr>
        <p:spPr bwMode="auto">
          <a:xfrm>
            <a:off x="0" y="3290888"/>
            <a:ext cx="9144000" cy="0"/>
          </a:xfrm>
          <a:prstGeom prst="rect">
            <a:avLst/>
          </a:prstGeom>
          <a:noFill/>
          <a:ln w="9525">
            <a:noFill/>
            <a:miter lim="800000"/>
            <a:headEnd type="none" w="sm" len="sm"/>
            <a:tailEnd type="none" w="sm" len="sm"/>
          </a:ln>
          <a:effectLst/>
        </p:spPr>
        <p:txBody>
          <a:bodyPr wrap="none" anchor="ctr">
            <a:spAutoFit/>
          </a:bodyPr>
          <a:lstStyle/>
          <a:p>
            <a:endParaRPr lang="zh-CN" altLang="en-US"/>
          </a:p>
        </p:txBody>
      </p:sp>
      <p:sp>
        <p:nvSpPr>
          <p:cNvPr id="389130" name="Rectangle 10"/>
          <p:cNvSpPr>
            <a:spLocks noChangeArrowheads="1"/>
          </p:cNvSpPr>
          <p:nvPr/>
        </p:nvSpPr>
        <p:spPr bwMode="auto">
          <a:xfrm>
            <a:off x="0" y="3290888"/>
            <a:ext cx="9144000" cy="0"/>
          </a:xfrm>
          <a:prstGeom prst="rect">
            <a:avLst/>
          </a:prstGeom>
          <a:noFill/>
          <a:ln w="9525">
            <a:noFill/>
            <a:miter lim="800000"/>
            <a:headEnd type="none" w="sm" len="sm"/>
            <a:tailEnd type="none" w="sm" len="sm"/>
          </a:ln>
          <a:effectLst/>
        </p:spPr>
        <p:txBody>
          <a:bodyPr wrap="none" anchor="ctr">
            <a:spAutoFit/>
          </a:bodyPr>
          <a:lstStyle/>
          <a:p>
            <a:endParaRPr lang="zh-CN" altLang="en-US"/>
          </a:p>
        </p:txBody>
      </p:sp>
      <p:sp>
        <p:nvSpPr>
          <p:cNvPr id="389132" name="Rectangle 12"/>
          <p:cNvSpPr>
            <a:spLocks noChangeArrowheads="1"/>
          </p:cNvSpPr>
          <p:nvPr/>
        </p:nvSpPr>
        <p:spPr bwMode="auto">
          <a:xfrm>
            <a:off x="0" y="3290888"/>
            <a:ext cx="9144000" cy="0"/>
          </a:xfrm>
          <a:prstGeom prst="rect">
            <a:avLst/>
          </a:prstGeom>
          <a:noFill/>
          <a:ln w="9525">
            <a:noFill/>
            <a:miter lim="800000"/>
            <a:headEnd type="none" w="sm" len="sm"/>
            <a:tailEnd type="none" w="sm" len="sm"/>
          </a:ln>
          <a:effectLst/>
        </p:spPr>
        <p:txBody>
          <a:bodyPr wrap="none" anchor="ctr">
            <a:spAutoFit/>
          </a:bodyPr>
          <a:lstStyle/>
          <a:p>
            <a:endParaRPr lang="zh-CN" altLang="en-US"/>
          </a:p>
        </p:txBody>
      </p:sp>
      <p:sp>
        <p:nvSpPr>
          <p:cNvPr id="389134" name="Rectangle 14"/>
          <p:cNvSpPr>
            <a:spLocks noChangeArrowheads="1"/>
          </p:cNvSpPr>
          <p:nvPr/>
        </p:nvSpPr>
        <p:spPr bwMode="auto">
          <a:xfrm>
            <a:off x="0" y="3328988"/>
            <a:ext cx="9144000" cy="0"/>
          </a:xfrm>
          <a:prstGeom prst="rect">
            <a:avLst/>
          </a:prstGeom>
          <a:noFill/>
          <a:ln w="9525">
            <a:noFill/>
            <a:miter lim="800000"/>
            <a:headEnd type="none" w="sm" len="sm"/>
            <a:tailEnd type="none" w="sm" len="sm"/>
          </a:ln>
          <a:effectLst/>
        </p:spPr>
        <p:txBody>
          <a:bodyPr wrap="none" anchor="ctr">
            <a:spAutoFit/>
          </a:bodyPr>
          <a:lstStyle/>
          <a:p>
            <a:endParaRPr lang="zh-CN" altLang="en-US"/>
          </a:p>
        </p:txBody>
      </p:sp>
      <p:grpSp>
        <p:nvGrpSpPr>
          <p:cNvPr id="2" name="Group 21"/>
          <p:cNvGrpSpPr>
            <a:grpSpLocks/>
          </p:cNvGrpSpPr>
          <p:nvPr/>
        </p:nvGrpSpPr>
        <p:grpSpPr bwMode="auto">
          <a:xfrm>
            <a:off x="971550" y="3933825"/>
            <a:ext cx="7561263" cy="2663825"/>
            <a:chOff x="612" y="2478"/>
            <a:chExt cx="4763" cy="1678"/>
          </a:xfrm>
        </p:grpSpPr>
        <p:sp>
          <p:nvSpPr>
            <p:cNvPr id="389140" name="Rectangle 20"/>
            <p:cNvSpPr>
              <a:spLocks noChangeArrowheads="1"/>
            </p:cNvSpPr>
            <p:nvPr/>
          </p:nvSpPr>
          <p:spPr bwMode="auto">
            <a:xfrm>
              <a:off x="612" y="2478"/>
              <a:ext cx="4763" cy="1678"/>
            </a:xfrm>
            <a:prstGeom prst="rect">
              <a:avLst/>
            </a:prstGeom>
            <a:solidFill>
              <a:srgbClr val="FFFF00"/>
            </a:solidFill>
            <a:ln w="9525">
              <a:solidFill>
                <a:schemeClr val="tx1"/>
              </a:solidFill>
              <a:miter lim="800000"/>
              <a:headEnd type="none" w="sm" len="sm"/>
              <a:tailEnd type="none" w="sm" len="sm"/>
            </a:ln>
            <a:effectLst/>
          </p:spPr>
          <p:txBody>
            <a:bodyPr wrap="none" anchor="ctr"/>
            <a:lstStyle/>
            <a:p>
              <a:endParaRPr lang="zh-CN" altLang="en-US"/>
            </a:p>
          </p:txBody>
        </p:sp>
        <p:grpSp>
          <p:nvGrpSpPr>
            <p:cNvPr id="3" name="Group 15"/>
            <p:cNvGrpSpPr>
              <a:grpSpLocks/>
            </p:cNvGrpSpPr>
            <p:nvPr/>
          </p:nvGrpSpPr>
          <p:grpSpPr bwMode="auto">
            <a:xfrm>
              <a:off x="1065" y="2519"/>
              <a:ext cx="3765" cy="1403"/>
              <a:chOff x="385" y="2519"/>
              <a:chExt cx="3765" cy="1403"/>
            </a:xfrm>
          </p:grpSpPr>
          <p:graphicFrame>
            <p:nvGraphicFramePr>
              <p:cNvPr id="389127" name="Object 7"/>
              <p:cNvGraphicFramePr>
                <a:graphicFrameLocks noChangeAspect="1"/>
              </p:cNvGraphicFramePr>
              <p:nvPr/>
            </p:nvGraphicFramePr>
            <p:xfrm>
              <a:off x="385" y="2519"/>
              <a:ext cx="3765" cy="321"/>
            </p:xfrm>
            <a:graphic>
              <a:graphicData uri="http://schemas.openxmlformats.org/presentationml/2006/ole">
                <mc:AlternateContent xmlns:mc="http://schemas.openxmlformats.org/markup-compatibility/2006">
                  <mc:Choice xmlns:v="urn:schemas-microsoft-com:vml" Requires="v">
                    <p:oleObj spid="_x0000_s67602" name="公式" r:id="rId5" imgW="3238500" imgH="279400" progId="">
                      <p:embed/>
                    </p:oleObj>
                  </mc:Choice>
                  <mc:Fallback>
                    <p:oleObj name="公式" r:id="rId5" imgW="3238500" imgH="2794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 y="2519"/>
                            <a:ext cx="3765" cy="3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29" name="Object 9"/>
              <p:cNvGraphicFramePr>
                <a:graphicFrameLocks noChangeAspect="1"/>
              </p:cNvGraphicFramePr>
              <p:nvPr/>
            </p:nvGraphicFramePr>
            <p:xfrm>
              <a:off x="793" y="2886"/>
              <a:ext cx="2677" cy="318"/>
            </p:xfrm>
            <a:graphic>
              <a:graphicData uri="http://schemas.openxmlformats.org/presentationml/2006/ole">
                <mc:AlternateContent xmlns:mc="http://schemas.openxmlformats.org/markup-compatibility/2006">
                  <mc:Choice xmlns:v="urn:schemas-microsoft-com:vml" Requires="v">
                    <p:oleObj spid="_x0000_s67603" name="公式" r:id="rId7" imgW="2324100" imgH="279400" progId="">
                      <p:embed/>
                    </p:oleObj>
                  </mc:Choice>
                  <mc:Fallback>
                    <p:oleObj name="公式" r:id="rId7" imgW="2324100" imgH="27940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3" y="2886"/>
                            <a:ext cx="2677" cy="3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31" name="Object 11"/>
              <p:cNvGraphicFramePr>
                <a:graphicFrameLocks noChangeAspect="1"/>
              </p:cNvGraphicFramePr>
              <p:nvPr/>
            </p:nvGraphicFramePr>
            <p:xfrm>
              <a:off x="793" y="3294"/>
              <a:ext cx="1906" cy="283"/>
            </p:xfrm>
            <a:graphic>
              <a:graphicData uri="http://schemas.openxmlformats.org/presentationml/2006/ole">
                <mc:AlternateContent xmlns:mc="http://schemas.openxmlformats.org/markup-compatibility/2006">
                  <mc:Choice xmlns:v="urn:schemas-microsoft-com:vml" Requires="v">
                    <p:oleObj spid="_x0000_s67604" name="公式" r:id="rId9" imgW="1854200" imgH="279400" progId="">
                      <p:embed/>
                    </p:oleObj>
                  </mc:Choice>
                  <mc:Fallback>
                    <p:oleObj name="公式" r:id="rId9" imgW="1854200" imgH="27940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3" y="3294"/>
                            <a:ext cx="1906" cy="2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33" name="Object 13"/>
              <p:cNvGraphicFramePr>
                <a:graphicFrameLocks noChangeAspect="1"/>
              </p:cNvGraphicFramePr>
              <p:nvPr/>
            </p:nvGraphicFramePr>
            <p:xfrm>
              <a:off x="839" y="3657"/>
              <a:ext cx="1225" cy="265"/>
            </p:xfrm>
            <a:graphic>
              <a:graphicData uri="http://schemas.openxmlformats.org/presentationml/2006/ole">
                <mc:AlternateContent xmlns:mc="http://schemas.openxmlformats.org/markup-compatibility/2006">
                  <mc:Choice xmlns:v="urn:schemas-microsoft-com:vml" Requires="v">
                    <p:oleObj spid="_x0000_s67605" name="公式" r:id="rId11" imgW="926698" imgH="203112" progId="">
                      <p:embed/>
                    </p:oleObj>
                  </mc:Choice>
                  <mc:Fallback>
                    <p:oleObj name="公式" r:id="rId11" imgW="926698" imgH="203112" progId="">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9" y="3657"/>
                            <a:ext cx="1225" cy="2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pSp>
        <p:nvGrpSpPr>
          <p:cNvPr id="4" name="Group 19"/>
          <p:cNvGrpSpPr>
            <a:grpSpLocks/>
          </p:cNvGrpSpPr>
          <p:nvPr/>
        </p:nvGrpSpPr>
        <p:grpSpPr bwMode="auto">
          <a:xfrm>
            <a:off x="2627313" y="2941638"/>
            <a:ext cx="2338387" cy="919162"/>
            <a:chOff x="1655" y="1853"/>
            <a:chExt cx="1473" cy="579"/>
          </a:xfrm>
        </p:grpSpPr>
        <p:sp>
          <p:nvSpPr>
            <p:cNvPr id="389137" name="AutoShape 17"/>
            <p:cNvSpPr>
              <a:spLocks noChangeArrowheads="1"/>
            </p:cNvSpPr>
            <p:nvPr/>
          </p:nvSpPr>
          <p:spPr bwMode="auto">
            <a:xfrm flipV="1">
              <a:off x="2485" y="1853"/>
              <a:ext cx="643" cy="579"/>
            </a:xfrm>
            <a:prstGeom prst="downArrow">
              <a:avLst>
                <a:gd name="adj1" fmla="val 50000"/>
                <a:gd name="adj2" fmla="val 25000"/>
              </a:avLst>
            </a:prstGeom>
            <a:gradFill rotWithShape="0">
              <a:gsLst>
                <a:gs pos="0">
                  <a:schemeClr val="bg1"/>
                </a:gs>
                <a:gs pos="100000">
                  <a:schemeClr val="accent1"/>
                </a:gs>
              </a:gsLst>
              <a:lin ang="5400000" scaled="1"/>
            </a:gradFill>
            <a:ln w="12700" cap="sq">
              <a:noFill/>
              <a:miter lim="800000"/>
              <a:headEnd/>
              <a:tailEnd/>
            </a:ln>
            <a:effectLst/>
          </p:spPr>
          <p:txBody>
            <a:bodyPr wrap="none" anchor="ctr"/>
            <a:lstStyle/>
            <a:p>
              <a:endParaRPr lang="zh-CN" altLang="en-US"/>
            </a:p>
          </p:txBody>
        </p:sp>
        <p:sp>
          <p:nvSpPr>
            <p:cNvPr id="389138" name="Text Box 18"/>
            <p:cNvSpPr txBox="1">
              <a:spLocks noChangeArrowheads="1"/>
            </p:cNvSpPr>
            <p:nvPr/>
          </p:nvSpPr>
          <p:spPr bwMode="auto">
            <a:xfrm>
              <a:off x="1655" y="1979"/>
              <a:ext cx="564" cy="327"/>
            </a:xfrm>
            <a:prstGeom prst="rect">
              <a:avLst/>
            </a:prstGeom>
            <a:noFill/>
            <a:ln w="12700" cap="sq">
              <a:noFill/>
              <a:miter lim="800000"/>
              <a:headEnd/>
              <a:tailEnd/>
            </a:ln>
            <a:effectLst/>
          </p:spPr>
          <p:txBody>
            <a:bodyPr wrap="none" anchor="ctr">
              <a:spAutoFit/>
            </a:bodyPr>
            <a:lstStyle/>
            <a:p>
              <a:r>
                <a:rPr lang="zh-CN" altLang="en-US" sz="2800">
                  <a:solidFill>
                    <a:srgbClr val="00FFFF"/>
                  </a:solidFill>
                  <a:ea typeface="HG丸ｺﾞｼｯｸM-PRO" pitchFamily="50" charset="-128"/>
                </a:rPr>
                <a:t>证明</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页脚占位符 3"/>
          <p:cNvSpPr>
            <a:spLocks noGrp="1"/>
          </p:cNvSpPr>
          <p:nvPr>
            <p:ph type="ftr" sz="quarter" idx="11"/>
          </p:nvPr>
        </p:nvSpPr>
        <p:spPr/>
        <p:txBody>
          <a:bodyPr/>
          <a:lstStyle/>
          <a:p>
            <a:fld id="{CF457C9F-8CB9-453B-9B17-890AB0B7C059}" type="slidenum">
              <a:rPr lang="en-US" altLang="zh-CN"/>
              <a:pPr/>
              <a:t>4</a:t>
            </a:fld>
            <a:r>
              <a:rPr lang="en-US" altLang="zh-CN"/>
              <a:t>/57</a:t>
            </a:r>
          </a:p>
        </p:txBody>
      </p:sp>
      <p:sp>
        <p:nvSpPr>
          <p:cNvPr id="365571" name="Rectangle 3"/>
          <p:cNvSpPr>
            <a:spLocks noGrp="1" noChangeArrowheads="1"/>
          </p:cNvSpPr>
          <p:nvPr>
            <p:ph idx="4294967295"/>
          </p:nvPr>
        </p:nvSpPr>
        <p:spPr>
          <a:xfrm>
            <a:off x="928662" y="1142984"/>
            <a:ext cx="7772400" cy="3168650"/>
          </a:xfrm>
        </p:spPr>
        <p:txBody>
          <a:bodyPr/>
          <a:lstStyle/>
          <a:p>
            <a:pPr>
              <a:buFontTx/>
              <a:buNone/>
            </a:pPr>
            <a:r>
              <a:rPr lang="en-US" altLang="zh-CN" dirty="0"/>
              <a:t>1</a:t>
            </a:r>
            <a:r>
              <a:rPr lang="zh-CN" altLang="en-US" dirty="0"/>
              <a:t>．卷积的定义</a:t>
            </a:r>
          </a:p>
          <a:p>
            <a:pPr>
              <a:buFontTx/>
              <a:buNone/>
            </a:pPr>
            <a:r>
              <a:rPr lang="zh-CN" altLang="en-US" dirty="0"/>
              <a:t>卷积的定义式：</a:t>
            </a:r>
          </a:p>
          <a:p>
            <a:pPr>
              <a:buFontTx/>
              <a:buNone/>
            </a:pPr>
            <a:endParaRPr lang="zh-CN" altLang="en-US" dirty="0"/>
          </a:p>
          <a:p>
            <a:pPr>
              <a:buFontTx/>
              <a:buNone/>
            </a:pPr>
            <a:endParaRPr lang="zh-CN" altLang="en-US" dirty="0"/>
          </a:p>
          <a:p>
            <a:pPr>
              <a:buFontTx/>
              <a:buNone/>
            </a:pPr>
            <a:endParaRPr lang="zh-CN" altLang="en-US" dirty="0"/>
          </a:p>
          <a:p>
            <a:pPr>
              <a:buFontTx/>
              <a:buNone/>
            </a:pPr>
            <a:endParaRPr lang="en-US" altLang="zh-CN" dirty="0"/>
          </a:p>
        </p:txBody>
      </p:sp>
      <p:sp>
        <p:nvSpPr>
          <p:cNvPr id="365570" name="Rectangle 2"/>
          <p:cNvSpPr>
            <a:spLocks noGrp="1" noChangeArrowheads="1"/>
          </p:cNvSpPr>
          <p:nvPr>
            <p:ph type="title" idx="4294967295"/>
          </p:nvPr>
        </p:nvSpPr>
        <p:spPr bwMode="auto">
          <a:xfrm>
            <a:off x="0" y="274638"/>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zh-CN" altLang="en-US" b="1" dirty="0" smtClean="0">
                <a:solidFill>
                  <a:srgbClr val="FF3300"/>
                </a:solidFill>
                <a:ea typeface="隶书" pitchFamily="49" charset="-122"/>
              </a:rPr>
              <a:t>一 </a:t>
            </a:r>
            <a:r>
              <a:rPr lang="zh-CN" altLang="en-US" b="1" dirty="0">
                <a:solidFill>
                  <a:srgbClr val="FF3300"/>
                </a:solidFill>
                <a:ea typeface="隶书" pitchFamily="49" charset="-122"/>
              </a:rPr>
              <a:t>卷积运算</a:t>
            </a:r>
          </a:p>
        </p:txBody>
      </p:sp>
      <p:sp>
        <p:nvSpPr>
          <p:cNvPr id="365573" name="Rectangle 5"/>
          <p:cNvSpPr>
            <a:spLocks noChangeArrowheads="1"/>
          </p:cNvSpPr>
          <p:nvPr/>
        </p:nvSpPr>
        <p:spPr bwMode="auto">
          <a:xfrm>
            <a:off x="0" y="0"/>
            <a:ext cx="9144000" cy="0"/>
          </a:xfrm>
          <a:prstGeom prst="rect">
            <a:avLst/>
          </a:prstGeom>
          <a:noFill/>
          <a:ln w="9525">
            <a:noFill/>
            <a:miter lim="800000"/>
            <a:headEnd type="none" w="sm" len="sm"/>
            <a:tailEnd type="none" w="sm" len="sm"/>
          </a:ln>
          <a:effectLst/>
        </p:spPr>
        <p:txBody>
          <a:bodyPr wrap="none" anchor="ctr">
            <a:spAutoFit/>
          </a:bodyPr>
          <a:lstStyle/>
          <a:p>
            <a:endParaRPr lang="zh-CN" altLang="en-US"/>
          </a:p>
        </p:txBody>
      </p:sp>
      <p:graphicFrame>
        <p:nvGraphicFramePr>
          <p:cNvPr id="365572" name="Object 4"/>
          <p:cNvGraphicFramePr>
            <a:graphicFrameLocks noChangeAspect="1"/>
          </p:cNvGraphicFramePr>
          <p:nvPr/>
        </p:nvGraphicFramePr>
        <p:xfrm>
          <a:off x="1857356" y="2500306"/>
          <a:ext cx="4824412" cy="785812"/>
        </p:xfrm>
        <a:graphic>
          <a:graphicData uri="http://schemas.openxmlformats.org/presentationml/2006/ole">
            <mc:AlternateContent xmlns:mc="http://schemas.openxmlformats.org/markup-compatibility/2006">
              <mc:Choice xmlns:v="urn:schemas-microsoft-com:vml" Requires="v">
                <p:oleObj spid="_x0000_s1032" name="公式" r:id="rId3" imgW="2044700" imgH="330200" progId="">
                  <p:embed/>
                </p:oleObj>
              </mc:Choice>
              <mc:Fallback>
                <p:oleObj name="公式" r:id="rId3" imgW="2044700" imgH="3302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356" y="2500306"/>
                        <a:ext cx="4824412" cy="785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5575" name="Rectangle 7"/>
          <p:cNvSpPr>
            <a:spLocks noChangeArrowheads="1"/>
          </p:cNvSpPr>
          <p:nvPr/>
        </p:nvSpPr>
        <p:spPr bwMode="auto">
          <a:xfrm>
            <a:off x="0" y="3167063"/>
            <a:ext cx="9144000" cy="0"/>
          </a:xfrm>
          <a:prstGeom prst="rect">
            <a:avLst/>
          </a:prstGeom>
          <a:noFill/>
          <a:ln w="9525">
            <a:noFill/>
            <a:miter lim="800000"/>
            <a:headEnd type="none" w="sm" len="sm"/>
            <a:tailEnd type="none" w="sm" len="sm"/>
          </a:ln>
          <a:effectLst/>
        </p:spPr>
        <p:txBody>
          <a:bodyPr wrap="none" anchor="ctr">
            <a:spAutoFit/>
          </a:bodyPr>
          <a:lstStyle/>
          <a:p>
            <a:endParaRPr lang="zh-CN" altLang="en-US"/>
          </a:p>
        </p:txBody>
      </p:sp>
      <p:grpSp>
        <p:nvGrpSpPr>
          <p:cNvPr id="2" name="Group 10"/>
          <p:cNvGrpSpPr>
            <a:grpSpLocks/>
          </p:cNvGrpSpPr>
          <p:nvPr/>
        </p:nvGrpSpPr>
        <p:grpSpPr bwMode="auto">
          <a:xfrm>
            <a:off x="1042988" y="3573463"/>
            <a:ext cx="6769100" cy="1662112"/>
            <a:chOff x="657" y="2976"/>
            <a:chExt cx="4264" cy="1047"/>
          </a:xfrm>
        </p:grpSpPr>
        <p:graphicFrame>
          <p:nvGraphicFramePr>
            <p:cNvPr id="365574" name="Object 6"/>
            <p:cNvGraphicFramePr>
              <a:graphicFrameLocks noChangeAspect="1"/>
            </p:cNvGraphicFramePr>
            <p:nvPr/>
          </p:nvGraphicFramePr>
          <p:xfrm>
            <a:off x="1156" y="3430"/>
            <a:ext cx="3765" cy="593"/>
          </p:xfrm>
          <a:graphic>
            <a:graphicData uri="http://schemas.openxmlformats.org/presentationml/2006/ole">
              <mc:AlternateContent xmlns:mc="http://schemas.openxmlformats.org/markup-compatibility/2006">
                <mc:Choice xmlns:v="urn:schemas-microsoft-com:vml" Requires="v">
                  <p:oleObj spid="_x0000_s1033" name="公式" r:id="rId5" imgW="2971800" imgH="469900" progId="">
                    <p:embed/>
                  </p:oleObj>
                </mc:Choice>
                <mc:Fallback>
                  <p:oleObj name="公式" r:id="rId5" imgW="2971800" imgH="4699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6" y="3430"/>
                          <a:ext cx="3765" cy="5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5577" name="Rectangle 9"/>
            <p:cNvSpPr>
              <a:spLocks noChangeArrowheads="1"/>
            </p:cNvSpPr>
            <p:nvPr/>
          </p:nvSpPr>
          <p:spPr bwMode="auto">
            <a:xfrm>
              <a:off x="657" y="2976"/>
              <a:ext cx="2132" cy="327"/>
            </a:xfrm>
            <a:prstGeom prst="rect">
              <a:avLst/>
            </a:prstGeom>
            <a:noFill/>
            <a:ln w="9525">
              <a:noFill/>
              <a:miter lim="800000"/>
              <a:headEnd type="none" w="sm" len="sm"/>
              <a:tailEnd type="none" w="sm" len="sm"/>
            </a:ln>
            <a:effectLst/>
          </p:spPr>
          <p:txBody>
            <a:bodyPr wrap="none">
              <a:spAutoFit/>
            </a:bodyPr>
            <a:lstStyle/>
            <a:p>
              <a:pPr>
                <a:spcBef>
                  <a:spcPct val="20000"/>
                </a:spcBef>
              </a:pPr>
              <a:r>
                <a:rPr lang="zh-CN" altLang="en-US" sz="2800" dirty="0"/>
                <a:t>二维卷积的表达式：</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Object 2"/>
          <p:cNvGraphicFramePr>
            <a:graphicFrameLocks noChangeAspect="1"/>
          </p:cNvGraphicFramePr>
          <p:nvPr/>
        </p:nvGraphicFramePr>
        <p:xfrm>
          <a:off x="2427288" y="871538"/>
          <a:ext cx="1814512" cy="596900"/>
        </p:xfrm>
        <a:graphic>
          <a:graphicData uri="http://schemas.openxmlformats.org/presentationml/2006/ole">
            <mc:AlternateContent xmlns:mc="http://schemas.openxmlformats.org/markup-compatibility/2006">
              <mc:Choice xmlns:v="urn:schemas-microsoft-com:vml" Requires="v">
                <p:oleObj spid="_x0000_s101420" name="公式" r:id="rId3" imgW="736560" imgH="241200" progId="">
                  <p:embed/>
                </p:oleObj>
              </mc:Choice>
              <mc:Fallback>
                <p:oleObj name="公式" r:id="rId3" imgW="736560" imgH="2412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7288" y="871538"/>
                        <a:ext cx="1814512"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803" name="Object 3"/>
          <p:cNvGraphicFramePr>
            <a:graphicFrameLocks noChangeAspect="1"/>
          </p:cNvGraphicFramePr>
          <p:nvPr/>
        </p:nvGraphicFramePr>
        <p:xfrm>
          <a:off x="6389688" y="947738"/>
          <a:ext cx="1816100" cy="595312"/>
        </p:xfrm>
        <a:graphic>
          <a:graphicData uri="http://schemas.openxmlformats.org/presentationml/2006/ole">
            <mc:AlternateContent xmlns:mc="http://schemas.openxmlformats.org/markup-compatibility/2006">
              <mc:Choice xmlns:v="urn:schemas-microsoft-com:vml" Requires="v">
                <p:oleObj spid="_x0000_s101421" name="公式" r:id="rId5" imgW="736560" imgH="241200" progId="">
                  <p:embed/>
                </p:oleObj>
              </mc:Choice>
              <mc:Fallback>
                <p:oleObj name="公式" r:id="rId5" imgW="736560" imgH="2412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9688" y="947738"/>
                        <a:ext cx="1816100" cy="595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804" name="Object 4"/>
          <p:cNvGraphicFramePr>
            <a:graphicFrameLocks noChangeAspect="1"/>
          </p:cNvGraphicFramePr>
          <p:nvPr/>
        </p:nvGraphicFramePr>
        <p:xfrm>
          <a:off x="4467225" y="1625600"/>
          <a:ext cx="1812925" cy="595313"/>
        </p:xfrm>
        <a:graphic>
          <a:graphicData uri="http://schemas.openxmlformats.org/presentationml/2006/ole">
            <mc:AlternateContent xmlns:mc="http://schemas.openxmlformats.org/markup-compatibility/2006">
              <mc:Choice xmlns:v="urn:schemas-microsoft-com:vml" Requires="v">
                <p:oleObj spid="_x0000_s101422" name="公式" r:id="rId7" imgW="736560" imgH="241200" progId="">
                  <p:embed/>
                </p:oleObj>
              </mc:Choice>
              <mc:Fallback>
                <p:oleObj name="公式" r:id="rId7" imgW="736560" imgH="24120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67225" y="1625600"/>
                        <a:ext cx="1812925" cy="595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805" name="Object 5"/>
          <p:cNvGraphicFramePr>
            <a:graphicFrameLocks noChangeAspect="1"/>
          </p:cNvGraphicFramePr>
          <p:nvPr/>
        </p:nvGraphicFramePr>
        <p:xfrm>
          <a:off x="6249988" y="1674813"/>
          <a:ext cx="1593850" cy="595312"/>
        </p:xfrm>
        <a:graphic>
          <a:graphicData uri="http://schemas.openxmlformats.org/presentationml/2006/ole">
            <mc:AlternateContent xmlns:mc="http://schemas.openxmlformats.org/markup-compatibility/2006">
              <mc:Choice xmlns:v="urn:schemas-microsoft-com:vml" Requires="v">
                <p:oleObj spid="_x0000_s101423" name="公式" r:id="rId9" imgW="609480" imgH="241200" progId="">
                  <p:embed/>
                </p:oleObj>
              </mc:Choice>
              <mc:Fallback>
                <p:oleObj name="公式" r:id="rId9" imgW="609480" imgH="24120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9988" y="1674813"/>
                        <a:ext cx="1593850" cy="595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06" name="AutoShape 6"/>
          <p:cNvSpPr>
            <a:spLocks noChangeArrowheads="1"/>
          </p:cNvSpPr>
          <p:nvPr/>
        </p:nvSpPr>
        <p:spPr bwMode="auto">
          <a:xfrm>
            <a:off x="306388" y="1622425"/>
            <a:ext cx="685800" cy="485775"/>
          </a:xfrm>
          <a:prstGeom prst="rightArrow">
            <a:avLst>
              <a:gd name="adj1" fmla="val 50000"/>
              <a:gd name="adj2" fmla="val 35294"/>
            </a:avLst>
          </a:prstGeom>
          <a:solidFill>
            <a:schemeClr val="accent1"/>
          </a:solidFill>
          <a:ln w="9525">
            <a:solidFill>
              <a:schemeClr val="tx1"/>
            </a:solidFill>
            <a:miter lim="800000"/>
            <a:headEnd/>
            <a:tailEnd/>
          </a:ln>
          <a:effectLst/>
        </p:spPr>
        <p:txBody>
          <a:bodyPr wrap="none" anchor="ctr"/>
          <a:lstStyle/>
          <a:p>
            <a:endParaRPr lang="zh-CN" altLang="en-US"/>
          </a:p>
        </p:txBody>
      </p:sp>
      <p:sp>
        <p:nvSpPr>
          <p:cNvPr id="76807" name="AutoShape 7"/>
          <p:cNvSpPr>
            <a:spLocks noChangeArrowheads="1"/>
          </p:cNvSpPr>
          <p:nvPr/>
        </p:nvSpPr>
        <p:spPr bwMode="auto">
          <a:xfrm>
            <a:off x="230188" y="3413125"/>
            <a:ext cx="685800" cy="485775"/>
          </a:xfrm>
          <a:prstGeom prst="rightArrow">
            <a:avLst>
              <a:gd name="adj1" fmla="val 50000"/>
              <a:gd name="adj2" fmla="val 35294"/>
            </a:avLst>
          </a:prstGeom>
          <a:solidFill>
            <a:schemeClr val="accent1"/>
          </a:solidFill>
          <a:ln w="9525">
            <a:solidFill>
              <a:schemeClr val="tx1"/>
            </a:solidFill>
            <a:miter lim="800000"/>
            <a:headEnd/>
            <a:tailEnd/>
          </a:ln>
          <a:effectLst/>
        </p:spPr>
        <p:txBody>
          <a:bodyPr wrap="none" anchor="ctr"/>
          <a:lstStyle/>
          <a:p>
            <a:endParaRPr lang="zh-CN" altLang="en-US"/>
          </a:p>
        </p:txBody>
      </p:sp>
      <p:graphicFrame>
        <p:nvGraphicFramePr>
          <p:cNvPr id="76809" name="Object 9"/>
          <p:cNvGraphicFramePr>
            <a:graphicFrameLocks noChangeAspect="1"/>
          </p:cNvGraphicFramePr>
          <p:nvPr/>
        </p:nvGraphicFramePr>
        <p:xfrm>
          <a:off x="6057900" y="3459163"/>
          <a:ext cx="1573213" cy="595312"/>
        </p:xfrm>
        <a:graphic>
          <a:graphicData uri="http://schemas.openxmlformats.org/presentationml/2006/ole">
            <mc:AlternateContent xmlns:mc="http://schemas.openxmlformats.org/markup-compatibility/2006">
              <mc:Choice xmlns:v="urn:schemas-microsoft-com:vml" Requires="v">
                <p:oleObj spid="_x0000_s101424" name="公式" r:id="rId11" imgW="698400" imgH="241200" progId="">
                  <p:embed/>
                </p:oleObj>
              </mc:Choice>
              <mc:Fallback>
                <p:oleObj name="公式" r:id="rId11" imgW="698400" imgH="241200" progId="">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57900" y="3459163"/>
                        <a:ext cx="1573213" cy="595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10" name="Text Box 10"/>
          <p:cNvSpPr txBox="1">
            <a:spLocks noChangeArrowheads="1"/>
          </p:cNvSpPr>
          <p:nvPr/>
        </p:nvSpPr>
        <p:spPr bwMode="auto">
          <a:xfrm>
            <a:off x="457200" y="3886200"/>
            <a:ext cx="8151813" cy="2227263"/>
          </a:xfrm>
          <a:prstGeom prst="rect">
            <a:avLst/>
          </a:prstGeom>
          <a:noFill/>
          <a:ln w="9525">
            <a:noFill/>
            <a:miter lim="800000"/>
            <a:headEnd/>
            <a:tailEnd/>
          </a:ln>
          <a:effectLst/>
        </p:spPr>
        <p:txBody>
          <a:bodyPr>
            <a:spAutoFit/>
          </a:bodyPr>
          <a:lstStyle/>
          <a:p>
            <a:pPr algn="just">
              <a:lnSpc>
                <a:spcPct val="140000"/>
              </a:lnSpc>
            </a:pPr>
            <a:r>
              <a:rPr kumimoji="1" lang="zh-CN" altLang="en-US" sz="2000" b="1" dirty="0">
                <a:latin typeface="华文新魏" pitchFamily="2" charset="-122"/>
                <a:ea typeface="华文新魏" pitchFamily="2" charset="-122"/>
              </a:rPr>
              <a:t>说明：空域两个函数的卷积，在频域等于其变换的乘积。这一定理有重要的意义，当一个复杂函数可以表示成简单函数的乘积或</a:t>
            </a:r>
            <a:r>
              <a:rPr kumimoji="1" lang="zh-CN" altLang="en-US" sz="2000" b="1" dirty="0">
                <a:solidFill>
                  <a:schemeClr val="tx2"/>
                </a:solidFill>
                <a:latin typeface="华文新魏" pitchFamily="2" charset="-122"/>
                <a:ea typeface="华文新魏" pitchFamily="2" charset="-122"/>
              </a:rPr>
              <a:t>卷积</a:t>
            </a:r>
            <a:r>
              <a:rPr kumimoji="1" lang="zh-CN" altLang="en-US" sz="2000" b="1" dirty="0">
                <a:latin typeface="华文新魏" pitchFamily="2" charset="-122"/>
                <a:ea typeface="华文新魏" pitchFamily="2" charset="-122"/>
              </a:rPr>
              <a:t>时，</a:t>
            </a:r>
            <a:r>
              <a:rPr kumimoji="1" lang="zh-CN" altLang="en-US" sz="2000" b="1" dirty="0">
                <a:solidFill>
                  <a:schemeClr val="tx2"/>
                </a:solidFill>
                <a:latin typeface="华文新魏" pitchFamily="2" charset="-122"/>
                <a:ea typeface="华文新魏" pitchFamily="2" charset="-122"/>
              </a:rPr>
              <a:t>利用卷积定理可由简单函数的傅里叶变换来确定复杂函数的傅里叶变换。而且定理为获得两个函数的卷积提供了另一途径，即将两函数的变换式相乘，再对乘积作逆变换。</a:t>
            </a:r>
          </a:p>
        </p:txBody>
      </p:sp>
      <p:grpSp>
        <p:nvGrpSpPr>
          <p:cNvPr id="2" name="Group 20"/>
          <p:cNvGrpSpPr>
            <a:grpSpLocks/>
          </p:cNvGrpSpPr>
          <p:nvPr/>
        </p:nvGrpSpPr>
        <p:grpSpPr bwMode="auto">
          <a:xfrm>
            <a:off x="914400" y="3429000"/>
            <a:ext cx="3511550" cy="534988"/>
            <a:chOff x="476" y="1152"/>
            <a:chExt cx="2212" cy="337"/>
          </a:xfrm>
        </p:grpSpPr>
        <p:graphicFrame>
          <p:nvGraphicFramePr>
            <p:cNvPr id="76821" name="Object 21"/>
            <p:cNvGraphicFramePr>
              <a:graphicFrameLocks noChangeAspect="1"/>
            </p:cNvGraphicFramePr>
            <p:nvPr/>
          </p:nvGraphicFramePr>
          <p:xfrm>
            <a:off x="768" y="1152"/>
            <a:ext cx="1920" cy="335"/>
          </p:xfrm>
          <a:graphic>
            <a:graphicData uri="http://schemas.openxmlformats.org/presentationml/2006/ole">
              <mc:AlternateContent xmlns:mc="http://schemas.openxmlformats.org/markup-compatibility/2006">
                <mc:Choice xmlns:v="urn:schemas-microsoft-com:vml" Requires="v">
                  <p:oleObj spid="_x0000_s101425" name="公式" r:id="rId13" imgW="1143000" imgH="215640" progId="">
                    <p:embed/>
                  </p:oleObj>
                </mc:Choice>
                <mc:Fallback>
                  <p:oleObj name="公式" r:id="rId13" imgW="1143000" imgH="215640" progId="">
                    <p:embed/>
                    <p:pic>
                      <p:nvPicPr>
                        <p:cNvPr id="0"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8" y="1152"/>
                          <a:ext cx="1920" cy="3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22" name="Rectangle 22"/>
            <p:cNvSpPr>
              <a:spLocks noChangeArrowheads="1"/>
            </p:cNvSpPr>
            <p:nvPr/>
          </p:nvSpPr>
          <p:spPr bwMode="auto">
            <a:xfrm>
              <a:off x="476" y="1162"/>
              <a:ext cx="318" cy="327"/>
            </a:xfrm>
            <a:prstGeom prst="rect">
              <a:avLst/>
            </a:prstGeom>
            <a:noFill/>
            <a:ln w="9525">
              <a:noFill/>
              <a:miter lim="800000"/>
              <a:headEnd/>
              <a:tailEnd/>
            </a:ln>
            <a:effectLst/>
          </p:spPr>
          <p:txBody>
            <a:bodyPr>
              <a:spAutoFit/>
            </a:bodyPr>
            <a:lstStyle/>
            <a:p>
              <a:r>
                <a:rPr kumimoji="1" lang="en-US" altLang="zh-CN" sz="2800" b="1" i="1">
                  <a:solidFill>
                    <a:srgbClr val="FF3300"/>
                  </a:solidFill>
                  <a:latin typeface="华文新魏" pitchFamily="2" charset="-122"/>
                  <a:ea typeface="华文新魏" pitchFamily="2" charset="-122"/>
                  <a:cs typeface="Times New Roman" pitchFamily="18" charset="0"/>
                  <a:sym typeface="Math5" pitchFamily="2" charset="2"/>
                </a:rPr>
                <a:t>F</a:t>
              </a:r>
              <a:endParaRPr kumimoji="1" lang="en-US" altLang="zh-CN" sz="2800" b="1" i="1" baseline="30000">
                <a:solidFill>
                  <a:srgbClr val="FF3300"/>
                </a:solidFill>
                <a:latin typeface="华文新魏" pitchFamily="2" charset="-122"/>
                <a:ea typeface="华文新魏" pitchFamily="2" charset="-122"/>
                <a:cs typeface="Times New Roman" pitchFamily="18" charset="0"/>
              </a:endParaRPr>
            </a:p>
          </p:txBody>
        </p:sp>
      </p:grpSp>
      <p:grpSp>
        <p:nvGrpSpPr>
          <p:cNvPr id="3" name="Group 23"/>
          <p:cNvGrpSpPr>
            <a:grpSpLocks/>
          </p:cNvGrpSpPr>
          <p:nvPr/>
        </p:nvGrpSpPr>
        <p:grpSpPr bwMode="auto">
          <a:xfrm>
            <a:off x="990600" y="1600200"/>
            <a:ext cx="3552825" cy="554038"/>
            <a:chOff x="431" y="754"/>
            <a:chExt cx="2238" cy="349"/>
          </a:xfrm>
        </p:grpSpPr>
        <p:graphicFrame>
          <p:nvGraphicFramePr>
            <p:cNvPr id="76824" name="Object 24"/>
            <p:cNvGraphicFramePr>
              <a:graphicFrameLocks noChangeAspect="1"/>
            </p:cNvGraphicFramePr>
            <p:nvPr/>
          </p:nvGraphicFramePr>
          <p:xfrm>
            <a:off x="720" y="768"/>
            <a:ext cx="1949" cy="335"/>
          </p:xfrm>
          <a:graphic>
            <a:graphicData uri="http://schemas.openxmlformats.org/presentationml/2006/ole">
              <mc:AlternateContent xmlns:mc="http://schemas.openxmlformats.org/markup-compatibility/2006">
                <mc:Choice xmlns:v="urn:schemas-microsoft-com:vml" Requires="v">
                  <p:oleObj spid="_x0000_s101426" name="公式" r:id="rId15" imgW="1257120" imgH="215640" progId="">
                    <p:embed/>
                  </p:oleObj>
                </mc:Choice>
                <mc:Fallback>
                  <p:oleObj name="公式" r:id="rId15" imgW="1257120" imgH="215640" progId="">
                    <p:embed/>
                    <p:pic>
                      <p:nvPicPr>
                        <p:cNvPr id="0" name="Picture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0" y="768"/>
                          <a:ext cx="1949" cy="3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25" name="Rectangle 25"/>
            <p:cNvSpPr>
              <a:spLocks noChangeArrowheads="1"/>
            </p:cNvSpPr>
            <p:nvPr/>
          </p:nvSpPr>
          <p:spPr bwMode="auto">
            <a:xfrm>
              <a:off x="431" y="754"/>
              <a:ext cx="318" cy="327"/>
            </a:xfrm>
            <a:prstGeom prst="rect">
              <a:avLst/>
            </a:prstGeom>
            <a:noFill/>
            <a:ln w="9525">
              <a:noFill/>
              <a:miter lim="800000"/>
              <a:headEnd/>
              <a:tailEnd/>
            </a:ln>
            <a:effectLst/>
          </p:spPr>
          <p:txBody>
            <a:bodyPr>
              <a:spAutoFit/>
            </a:bodyPr>
            <a:lstStyle/>
            <a:p>
              <a:r>
                <a:rPr kumimoji="1" lang="en-US" altLang="zh-CN" sz="2800" b="1" i="1">
                  <a:solidFill>
                    <a:srgbClr val="FF3300"/>
                  </a:solidFill>
                  <a:latin typeface="华文新魏" pitchFamily="2" charset="-122"/>
                  <a:ea typeface="华文新魏" pitchFamily="2" charset="-122"/>
                  <a:cs typeface="Times New Roman" pitchFamily="18" charset="0"/>
                  <a:sym typeface="Math5" pitchFamily="2" charset="2"/>
                </a:rPr>
                <a:t>F</a:t>
              </a:r>
              <a:endParaRPr kumimoji="1" lang="en-US" altLang="zh-CN" sz="2800" b="1" i="1" baseline="30000">
                <a:solidFill>
                  <a:srgbClr val="FF3300"/>
                </a:solidFill>
                <a:latin typeface="华文新魏" pitchFamily="2" charset="-122"/>
                <a:ea typeface="华文新魏" pitchFamily="2" charset="-122"/>
                <a:cs typeface="Times New Roman" pitchFamily="18" charset="0"/>
              </a:endParaRPr>
            </a:p>
          </p:txBody>
        </p:sp>
      </p:grpSp>
      <p:grpSp>
        <p:nvGrpSpPr>
          <p:cNvPr id="4" name="Group 26"/>
          <p:cNvGrpSpPr>
            <a:grpSpLocks/>
          </p:cNvGrpSpPr>
          <p:nvPr/>
        </p:nvGrpSpPr>
        <p:grpSpPr bwMode="auto">
          <a:xfrm>
            <a:off x="463550" y="919163"/>
            <a:ext cx="2057400" cy="531812"/>
            <a:chOff x="249" y="210"/>
            <a:chExt cx="1296" cy="335"/>
          </a:xfrm>
        </p:grpSpPr>
        <p:graphicFrame>
          <p:nvGraphicFramePr>
            <p:cNvPr id="76827" name="Object 27"/>
            <p:cNvGraphicFramePr>
              <a:graphicFrameLocks noChangeAspect="1"/>
            </p:cNvGraphicFramePr>
            <p:nvPr/>
          </p:nvGraphicFramePr>
          <p:xfrm>
            <a:off x="521" y="210"/>
            <a:ext cx="1024" cy="335"/>
          </p:xfrm>
          <a:graphic>
            <a:graphicData uri="http://schemas.openxmlformats.org/presentationml/2006/ole">
              <mc:AlternateContent xmlns:mc="http://schemas.openxmlformats.org/markup-compatibility/2006">
                <mc:Choice xmlns:v="urn:schemas-microsoft-com:vml" Requires="v">
                  <p:oleObj spid="_x0000_s101427" name="公式" r:id="rId17" imgW="660240" imgH="215640" progId="">
                    <p:embed/>
                  </p:oleObj>
                </mc:Choice>
                <mc:Fallback>
                  <p:oleObj name="公式" r:id="rId17" imgW="660240" imgH="215640" progId="">
                    <p:embed/>
                    <p:pic>
                      <p:nvPicPr>
                        <p:cNvPr id="0" name="Picture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1" y="210"/>
                          <a:ext cx="1024" cy="3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28" name="Rectangle 28"/>
            <p:cNvSpPr>
              <a:spLocks noChangeArrowheads="1"/>
            </p:cNvSpPr>
            <p:nvPr/>
          </p:nvSpPr>
          <p:spPr bwMode="auto">
            <a:xfrm>
              <a:off x="249" y="210"/>
              <a:ext cx="318" cy="327"/>
            </a:xfrm>
            <a:prstGeom prst="rect">
              <a:avLst/>
            </a:prstGeom>
            <a:noFill/>
            <a:ln w="9525">
              <a:noFill/>
              <a:miter lim="800000"/>
              <a:headEnd/>
              <a:tailEnd/>
            </a:ln>
            <a:effectLst/>
          </p:spPr>
          <p:txBody>
            <a:bodyPr>
              <a:spAutoFit/>
            </a:bodyPr>
            <a:lstStyle/>
            <a:p>
              <a:r>
                <a:rPr kumimoji="1" lang="en-US" altLang="zh-CN" sz="2800" b="1" i="1">
                  <a:solidFill>
                    <a:srgbClr val="FF3300"/>
                  </a:solidFill>
                  <a:latin typeface="华文新魏" pitchFamily="2" charset="-122"/>
                  <a:ea typeface="华文新魏" pitchFamily="2" charset="-122"/>
                  <a:cs typeface="Times New Roman" pitchFamily="18" charset="0"/>
                  <a:sym typeface="Math5" pitchFamily="2" charset="2"/>
                </a:rPr>
                <a:t>F</a:t>
              </a:r>
              <a:endParaRPr kumimoji="1" lang="en-US" altLang="zh-CN" sz="2800" b="1" i="1" baseline="30000">
                <a:solidFill>
                  <a:srgbClr val="FF3300"/>
                </a:solidFill>
                <a:latin typeface="华文新魏" pitchFamily="2" charset="-122"/>
                <a:ea typeface="华文新魏" pitchFamily="2" charset="-122"/>
                <a:cs typeface="Times New Roman" pitchFamily="18" charset="0"/>
              </a:endParaRPr>
            </a:p>
          </p:txBody>
        </p:sp>
      </p:grpSp>
      <p:grpSp>
        <p:nvGrpSpPr>
          <p:cNvPr id="5" name="Group 29"/>
          <p:cNvGrpSpPr>
            <a:grpSpLocks/>
          </p:cNvGrpSpPr>
          <p:nvPr/>
        </p:nvGrpSpPr>
        <p:grpSpPr bwMode="auto">
          <a:xfrm>
            <a:off x="4495800" y="990600"/>
            <a:ext cx="1993900" cy="531813"/>
            <a:chOff x="2789" y="255"/>
            <a:chExt cx="1256" cy="335"/>
          </a:xfrm>
        </p:grpSpPr>
        <p:graphicFrame>
          <p:nvGraphicFramePr>
            <p:cNvPr id="76830" name="Object 30"/>
            <p:cNvGraphicFramePr>
              <a:graphicFrameLocks noChangeAspect="1"/>
            </p:cNvGraphicFramePr>
            <p:nvPr/>
          </p:nvGraphicFramePr>
          <p:xfrm>
            <a:off x="3061" y="255"/>
            <a:ext cx="984" cy="335"/>
          </p:xfrm>
          <a:graphic>
            <a:graphicData uri="http://schemas.openxmlformats.org/presentationml/2006/ole">
              <mc:AlternateContent xmlns:mc="http://schemas.openxmlformats.org/markup-compatibility/2006">
                <mc:Choice xmlns:v="urn:schemas-microsoft-com:vml" Requires="v">
                  <p:oleObj spid="_x0000_s101428" name="公式" r:id="rId19" imgW="634680" imgH="215640" progId="">
                    <p:embed/>
                  </p:oleObj>
                </mc:Choice>
                <mc:Fallback>
                  <p:oleObj name="公式" r:id="rId19" imgW="634680" imgH="215640" progId="">
                    <p:embed/>
                    <p:pic>
                      <p:nvPicPr>
                        <p:cNvPr id="0" name="Picture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61" y="255"/>
                          <a:ext cx="984" cy="3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31" name="Rectangle 31"/>
            <p:cNvSpPr>
              <a:spLocks noChangeArrowheads="1"/>
            </p:cNvSpPr>
            <p:nvPr/>
          </p:nvSpPr>
          <p:spPr bwMode="auto">
            <a:xfrm>
              <a:off x="2789" y="255"/>
              <a:ext cx="318" cy="327"/>
            </a:xfrm>
            <a:prstGeom prst="rect">
              <a:avLst/>
            </a:prstGeom>
            <a:noFill/>
            <a:ln w="9525">
              <a:noFill/>
              <a:miter lim="800000"/>
              <a:headEnd/>
              <a:tailEnd/>
            </a:ln>
            <a:effectLst/>
          </p:spPr>
          <p:txBody>
            <a:bodyPr>
              <a:spAutoFit/>
            </a:bodyPr>
            <a:lstStyle/>
            <a:p>
              <a:r>
                <a:rPr kumimoji="1" lang="en-US" altLang="zh-CN" sz="2800" b="1" i="1">
                  <a:solidFill>
                    <a:srgbClr val="FF3300"/>
                  </a:solidFill>
                  <a:latin typeface="华文新魏" pitchFamily="2" charset="-122"/>
                  <a:ea typeface="华文新魏" pitchFamily="2" charset="-122"/>
                  <a:cs typeface="Times New Roman" pitchFamily="18" charset="0"/>
                  <a:sym typeface="Math5" pitchFamily="2" charset="2"/>
                </a:rPr>
                <a:t>F</a:t>
              </a:r>
              <a:endParaRPr kumimoji="1" lang="en-US" altLang="zh-CN" sz="2800" b="1" i="1" baseline="30000">
                <a:solidFill>
                  <a:srgbClr val="FF3300"/>
                </a:solidFill>
                <a:latin typeface="华文新魏" pitchFamily="2" charset="-122"/>
                <a:ea typeface="华文新魏" pitchFamily="2" charset="-122"/>
                <a:cs typeface="Times New Roman" pitchFamily="18" charset="0"/>
              </a:endParaRPr>
            </a:p>
          </p:txBody>
        </p:sp>
      </p:grpSp>
      <p:sp>
        <p:nvSpPr>
          <p:cNvPr id="76832" name="Text Box 32"/>
          <p:cNvSpPr txBox="1">
            <a:spLocks noChangeArrowheads="1"/>
          </p:cNvSpPr>
          <p:nvPr/>
        </p:nvSpPr>
        <p:spPr bwMode="auto">
          <a:xfrm>
            <a:off x="685800" y="381000"/>
            <a:ext cx="4191000" cy="457200"/>
          </a:xfrm>
          <a:prstGeom prst="rect">
            <a:avLst/>
          </a:prstGeom>
          <a:noFill/>
          <a:ln w="9525">
            <a:noFill/>
            <a:miter lim="800000"/>
            <a:headEnd/>
            <a:tailEnd/>
          </a:ln>
          <a:effectLst/>
        </p:spPr>
        <p:txBody>
          <a:bodyPr>
            <a:spAutoFit/>
          </a:bodyPr>
          <a:lstStyle/>
          <a:p>
            <a:r>
              <a:rPr kumimoji="1" lang="en-US" altLang="zh-CN" sz="2400" b="1" dirty="0" smtClean="0">
                <a:solidFill>
                  <a:schemeClr val="hlink"/>
                </a:solidFill>
                <a:latin typeface="华文新魏" pitchFamily="2" charset="-122"/>
                <a:ea typeface="华文新魏" pitchFamily="2" charset="-122"/>
              </a:rPr>
              <a:t>1</a:t>
            </a:r>
            <a:r>
              <a:rPr kumimoji="1" lang="zh-CN" altLang="en-US" sz="2400" b="1" dirty="0" smtClean="0">
                <a:solidFill>
                  <a:schemeClr val="hlink"/>
                </a:solidFill>
                <a:latin typeface="华文新魏" pitchFamily="2" charset="-122"/>
                <a:ea typeface="华文新魏" pitchFamily="2" charset="-122"/>
              </a:rPr>
              <a:t>、</a:t>
            </a:r>
            <a:r>
              <a:rPr kumimoji="1" lang="zh-CN" altLang="en-US" sz="2400" b="1" dirty="0">
                <a:solidFill>
                  <a:schemeClr val="hlink"/>
                </a:solidFill>
                <a:latin typeface="华文新魏" pitchFamily="2" charset="-122"/>
                <a:ea typeface="华文新魏" pitchFamily="2" charset="-122"/>
              </a:rPr>
              <a:t>卷积的傅里叶变换</a:t>
            </a:r>
          </a:p>
        </p:txBody>
      </p:sp>
      <p:graphicFrame>
        <p:nvGraphicFramePr>
          <p:cNvPr id="76833" name="Object 33"/>
          <p:cNvGraphicFramePr>
            <a:graphicFrameLocks noChangeAspect="1"/>
          </p:cNvGraphicFramePr>
          <p:nvPr/>
        </p:nvGraphicFramePr>
        <p:xfrm>
          <a:off x="4343400" y="3429000"/>
          <a:ext cx="1812925" cy="595313"/>
        </p:xfrm>
        <a:graphic>
          <a:graphicData uri="http://schemas.openxmlformats.org/presentationml/2006/ole">
            <mc:AlternateContent xmlns:mc="http://schemas.openxmlformats.org/markup-compatibility/2006">
              <mc:Choice xmlns:v="urn:schemas-microsoft-com:vml" Requires="v">
                <p:oleObj spid="_x0000_s101429" name="公式" r:id="rId21" imgW="736560" imgH="241200" progId="">
                  <p:embed/>
                </p:oleObj>
              </mc:Choice>
              <mc:Fallback>
                <p:oleObj name="公式" r:id="rId21" imgW="736560" imgH="241200" progId="">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3429000"/>
                        <a:ext cx="1812925" cy="595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34" name="Text Box 34"/>
          <p:cNvSpPr txBox="1">
            <a:spLocks noChangeArrowheads="1"/>
          </p:cNvSpPr>
          <p:nvPr/>
        </p:nvSpPr>
        <p:spPr bwMode="auto">
          <a:xfrm>
            <a:off x="685800" y="2209800"/>
            <a:ext cx="3200400" cy="533400"/>
          </a:xfrm>
          <a:prstGeom prst="rect">
            <a:avLst/>
          </a:prstGeom>
          <a:noFill/>
          <a:ln w="9525">
            <a:noFill/>
            <a:miter lim="800000"/>
            <a:headEnd/>
            <a:tailEnd/>
          </a:ln>
          <a:effectLst/>
        </p:spPr>
        <p:txBody>
          <a:bodyPr anchor="ctr"/>
          <a:lstStyle/>
          <a:p>
            <a:r>
              <a:rPr kumimoji="1" lang="en-US" altLang="zh-CN" sz="2400" b="1" dirty="0" smtClean="0">
                <a:solidFill>
                  <a:schemeClr val="hlink"/>
                </a:solidFill>
                <a:latin typeface="华文新魏" pitchFamily="2" charset="-122"/>
                <a:ea typeface="华文新魏" pitchFamily="2" charset="-122"/>
              </a:rPr>
              <a:t>2</a:t>
            </a:r>
            <a:r>
              <a:rPr kumimoji="1" lang="zh-CN" altLang="en-US" sz="2400" b="1" dirty="0" smtClean="0">
                <a:solidFill>
                  <a:schemeClr val="hlink"/>
                </a:solidFill>
                <a:latin typeface="华文新魏" pitchFamily="2" charset="-122"/>
                <a:ea typeface="华文新魏" pitchFamily="2" charset="-122"/>
              </a:rPr>
              <a:t>、</a:t>
            </a:r>
            <a:r>
              <a:rPr kumimoji="1" lang="zh-CN" altLang="en-US" sz="2400" b="1" dirty="0">
                <a:solidFill>
                  <a:schemeClr val="hlink"/>
                </a:solidFill>
                <a:latin typeface="华文新魏" pitchFamily="2" charset="-122"/>
                <a:ea typeface="华文新魏" pitchFamily="2" charset="-122"/>
              </a:rPr>
              <a:t>乘积的傅里叶变换</a:t>
            </a:r>
          </a:p>
        </p:txBody>
      </p:sp>
      <p:graphicFrame>
        <p:nvGraphicFramePr>
          <p:cNvPr id="76835" name="Object 35"/>
          <p:cNvGraphicFramePr>
            <a:graphicFrameLocks noChangeAspect="1"/>
          </p:cNvGraphicFramePr>
          <p:nvPr/>
        </p:nvGraphicFramePr>
        <p:xfrm>
          <a:off x="2438400" y="2743200"/>
          <a:ext cx="1814513" cy="596900"/>
        </p:xfrm>
        <a:graphic>
          <a:graphicData uri="http://schemas.openxmlformats.org/presentationml/2006/ole">
            <mc:AlternateContent xmlns:mc="http://schemas.openxmlformats.org/markup-compatibility/2006">
              <mc:Choice xmlns:v="urn:schemas-microsoft-com:vml" Requires="v">
                <p:oleObj spid="_x0000_s101430" name="公式" r:id="rId22" imgW="736560" imgH="241200" progId="">
                  <p:embed/>
                </p:oleObj>
              </mc:Choice>
              <mc:Fallback>
                <p:oleObj name="公式" r:id="rId22" imgW="736560" imgH="241200" progId="">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743200"/>
                        <a:ext cx="1814513"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836" name="Object 36"/>
          <p:cNvGraphicFramePr>
            <a:graphicFrameLocks noChangeAspect="1"/>
          </p:cNvGraphicFramePr>
          <p:nvPr/>
        </p:nvGraphicFramePr>
        <p:xfrm>
          <a:off x="6400800" y="2819400"/>
          <a:ext cx="1816100" cy="595313"/>
        </p:xfrm>
        <a:graphic>
          <a:graphicData uri="http://schemas.openxmlformats.org/presentationml/2006/ole">
            <mc:AlternateContent xmlns:mc="http://schemas.openxmlformats.org/markup-compatibility/2006">
              <mc:Choice xmlns:v="urn:schemas-microsoft-com:vml" Requires="v">
                <p:oleObj spid="_x0000_s101431" name="公式" r:id="rId23" imgW="736560" imgH="241200" progId="">
                  <p:embed/>
                </p:oleObj>
              </mc:Choice>
              <mc:Fallback>
                <p:oleObj name="公式" r:id="rId23" imgW="736560" imgH="241200" progId="">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2819400"/>
                        <a:ext cx="1816100" cy="595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oup 37"/>
          <p:cNvGrpSpPr>
            <a:grpSpLocks/>
          </p:cNvGrpSpPr>
          <p:nvPr/>
        </p:nvGrpSpPr>
        <p:grpSpPr bwMode="auto">
          <a:xfrm>
            <a:off x="474663" y="2790825"/>
            <a:ext cx="2057400" cy="531813"/>
            <a:chOff x="249" y="210"/>
            <a:chExt cx="1296" cy="335"/>
          </a:xfrm>
        </p:grpSpPr>
        <p:graphicFrame>
          <p:nvGraphicFramePr>
            <p:cNvPr id="76838" name="Object 38"/>
            <p:cNvGraphicFramePr>
              <a:graphicFrameLocks noChangeAspect="1"/>
            </p:cNvGraphicFramePr>
            <p:nvPr/>
          </p:nvGraphicFramePr>
          <p:xfrm>
            <a:off x="521" y="210"/>
            <a:ext cx="1024" cy="335"/>
          </p:xfrm>
          <a:graphic>
            <a:graphicData uri="http://schemas.openxmlformats.org/presentationml/2006/ole">
              <mc:AlternateContent xmlns:mc="http://schemas.openxmlformats.org/markup-compatibility/2006">
                <mc:Choice xmlns:v="urn:schemas-microsoft-com:vml" Requires="v">
                  <p:oleObj spid="_x0000_s101432" name="公式" r:id="rId24" imgW="660240" imgH="215640" progId="">
                    <p:embed/>
                  </p:oleObj>
                </mc:Choice>
                <mc:Fallback>
                  <p:oleObj name="公式" r:id="rId24" imgW="660240" imgH="215640" progId="">
                    <p:embed/>
                    <p:pic>
                      <p:nvPicPr>
                        <p:cNvPr id="0"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1" y="210"/>
                          <a:ext cx="1024" cy="3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39" name="Rectangle 39"/>
            <p:cNvSpPr>
              <a:spLocks noChangeArrowheads="1"/>
            </p:cNvSpPr>
            <p:nvPr/>
          </p:nvSpPr>
          <p:spPr bwMode="auto">
            <a:xfrm>
              <a:off x="249" y="210"/>
              <a:ext cx="318" cy="327"/>
            </a:xfrm>
            <a:prstGeom prst="rect">
              <a:avLst/>
            </a:prstGeom>
            <a:noFill/>
            <a:ln w="9525">
              <a:noFill/>
              <a:miter lim="800000"/>
              <a:headEnd/>
              <a:tailEnd/>
            </a:ln>
            <a:effectLst/>
          </p:spPr>
          <p:txBody>
            <a:bodyPr>
              <a:spAutoFit/>
            </a:bodyPr>
            <a:lstStyle/>
            <a:p>
              <a:r>
                <a:rPr kumimoji="1" lang="en-US" altLang="zh-CN" sz="2800" b="1" i="1">
                  <a:solidFill>
                    <a:srgbClr val="FF3300"/>
                  </a:solidFill>
                  <a:latin typeface="华文新魏" pitchFamily="2" charset="-122"/>
                  <a:ea typeface="华文新魏" pitchFamily="2" charset="-122"/>
                  <a:cs typeface="Times New Roman" pitchFamily="18" charset="0"/>
                  <a:sym typeface="Math5" pitchFamily="2" charset="2"/>
                </a:rPr>
                <a:t>F</a:t>
              </a:r>
              <a:endParaRPr kumimoji="1" lang="en-US" altLang="zh-CN" sz="2800" b="1" i="1" baseline="30000">
                <a:solidFill>
                  <a:srgbClr val="FF3300"/>
                </a:solidFill>
                <a:latin typeface="华文新魏" pitchFamily="2" charset="-122"/>
                <a:ea typeface="华文新魏" pitchFamily="2" charset="-122"/>
                <a:cs typeface="Times New Roman" pitchFamily="18" charset="0"/>
              </a:endParaRPr>
            </a:p>
          </p:txBody>
        </p:sp>
      </p:grpSp>
      <p:grpSp>
        <p:nvGrpSpPr>
          <p:cNvPr id="7" name="Group 40"/>
          <p:cNvGrpSpPr>
            <a:grpSpLocks/>
          </p:cNvGrpSpPr>
          <p:nvPr/>
        </p:nvGrpSpPr>
        <p:grpSpPr bwMode="auto">
          <a:xfrm>
            <a:off x="4506913" y="2862263"/>
            <a:ext cx="1993900" cy="531812"/>
            <a:chOff x="2789" y="255"/>
            <a:chExt cx="1256" cy="335"/>
          </a:xfrm>
        </p:grpSpPr>
        <p:graphicFrame>
          <p:nvGraphicFramePr>
            <p:cNvPr id="76841" name="Object 41"/>
            <p:cNvGraphicFramePr>
              <a:graphicFrameLocks noChangeAspect="1"/>
            </p:cNvGraphicFramePr>
            <p:nvPr/>
          </p:nvGraphicFramePr>
          <p:xfrm>
            <a:off x="3061" y="255"/>
            <a:ext cx="984" cy="335"/>
          </p:xfrm>
          <a:graphic>
            <a:graphicData uri="http://schemas.openxmlformats.org/presentationml/2006/ole">
              <mc:AlternateContent xmlns:mc="http://schemas.openxmlformats.org/markup-compatibility/2006">
                <mc:Choice xmlns:v="urn:schemas-microsoft-com:vml" Requires="v">
                  <p:oleObj spid="_x0000_s101433" name="公式" r:id="rId25" imgW="634680" imgH="215640" progId="">
                    <p:embed/>
                  </p:oleObj>
                </mc:Choice>
                <mc:Fallback>
                  <p:oleObj name="公式" r:id="rId25" imgW="634680" imgH="215640" progId="">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61" y="255"/>
                          <a:ext cx="984" cy="3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42" name="Rectangle 42"/>
            <p:cNvSpPr>
              <a:spLocks noChangeArrowheads="1"/>
            </p:cNvSpPr>
            <p:nvPr/>
          </p:nvSpPr>
          <p:spPr bwMode="auto">
            <a:xfrm>
              <a:off x="2789" y="255"/>
              <a:ext cx="318" cy="327"/>
            </a:xfrm>
            <a:prstGeom prst="rect">
              <a:avLst/>
            </a:prstGeom>
            <a:noFill/>
            <a:ln w="9525">
              <a:noFill/>
              <a:miter lim="800000"/>
              <a:headEnd/>
              <a:tailEnd/>
            </a:ln>
            <a:effectLst/>
          </p:spPr>
          <p:txBody>
            <a:bodyPr>
              <a:spAutoFit/>
            </a:bodyPr>
            <a:lstStyle/>
            <a:p>
              <a:r>
                <a:rPr kumimoji="1" lang="en-US" altLang="zh-CN" sz="2800" b="1" i="1">
                  <a:solidFill>
                    <a:srgbClr val="FF3300"/>
                  </a:solidFill>
                  <a:latin typeface="华文新魏" pitchFamily="2" charset="-122"/>
                  <a:ea typeface="华文新魏" pitchFamily="2" charset="-122"/>
                  <a:cs typeface="Times New Roman" pitchFamily="18" charset="0"/>
                  <a:sym typeface="Math5" pitchFamily="2" charset="2"/>
                </a:rPr>
                <a:t>F</a:t>
              </a:r>
              <a:endParaRPr kumimoji="1" lang="en-US" altLang="zh-CN" sz="2800" b="1" i="1" baseline="30000">
                <a:solidFill>
                  <a:srgbClr val="FF3300"/>
                </a:solidFill>
                <a:latin typeface="华文新魏" pitchFamily="2" charset="-122"/>
                <a:ea typeface="华文新魏" pitchFamily="2" charset="-122"/>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6802"/>
                                        </p:tgtEl>
                                        <p:attrNameLst>
                                          <p:attrName>style.visibility</p:attrName>
                                        </p:attrNameLst>
                                      </p:cBhvr>
                                      <p:to>
                                        <p:strVal val="visible"/>
                                      </p:to>
                                    </p:set>
                                    <p:animEffect transition="in" filter="wipe(left)">
                                      <p:cBhvr>
                                        <p:cTn id="12" dur="500"/>
                                        <p:tgtEl>
                                          <p:spTgt spid="7680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6803"/>
                                        </p:tgtEl>
                                        <p:attrNameLst>
                                          <p:attrName>style.visibility</p:attrName>
                                        </p:attrNameLst>
                                      </p:cBhvr>
                                      <p:to>
                                        <p:strVal val="visible"/>
                                      </p:to>
                                    </p:set>
                                    <p:animEffect transition="in" filter="wipe(left)">
                                      <p:cBhvr>
                                        <p:cTn id="22" dur="500"/>
                                        <p:tgtEl>
                                          <p:spTgt spid="7680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6806"/>
                                        </p:tgtEl>
                                        <p:attrNameLst>
                                          <p:attrName>style.visibility</p:attrName>
                                        </p:attrNameLst>
                                      </p:cBhvr>
                                      <p:to>
                                        <p:strVal val="visible"/>
                                      </p:to>
                                    </p:set>
                                    <p:animEffect transition="in" filter="wipe(left)">
                                      <p:cBhvr>
                                        <p:cTn id="27" dur="500"/>
                                        <p:tgtEl>
                                          <p:spTgt spid="7680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6804"/>
                                        </p:tgtEl>
                                        <p:attrNameLst>
                                          <p:attrName>style.visibility</p:attrName>
                                        </p:attrNameLst>
                                      </p:cBhvr>
                                      <p:to>
                                        <p:strVal val="visible"/>
                                      </p:to>
                                    </p:set>
                                    <p:animEffect transition="in" filter="wipe(left)">
                                      <p:cBhvr>
                                        <p:cTn id="37" dur="500"/>
                                        <p:tgtEl>
                                          <p:spTgt spid="7680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6805"/>
                                        </p:tgtEl>
                                        <p:attrNameLst>
                                          <p:attrName>style.visibility</p:attrName>
                                        </p:attrNameLst>
                                      </p:cBhvr>
                                      <p:to>
                                        <p:strVal val="visible"/>
                                      </p:to>
                                    </p:set>
                                    <p:animEffect transition="in" filter="wipe(left)">
                                      <p:cBhvr>
                                        <p:cTn id="42" dur="500"/>
                                        <p:tgtEl>
                                          <p:spTgt spid="7680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6807"/>
                                        </p:tgtEl>
                                        <p:attrNameLst>
                                          <p:attrName>style.visibility</p:attrName>
                                        </p:attrNameLst>
                                      </p:cBhvr>
                                      <p:to>
                                        <p:strVal val="visible"/>
                                      </p:to>
                                    </p:set>
                                    <p:animEffect transition="in" filter="wipe(left)">
                                      <p:cBhvr>
                                        <p:cTn id="47" dur="500"/>
                                        <p:tgtEl>
                                          <p:spTgt spid="7680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left)">
                                      <p:cBhvr>
                                        <p:cTn id="52" dur="5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76809"/>
                                        </p:tgtEl>
                                        <p:attrNameLst>
                                          <p:attrName>style.visibility</p:attrName>
                                        </p:attrNameLst>
                                      </p:cBhvr>
                                      <p:to>
                                        <p:strVal val="visible"/>
                                      </p:to>
                                    </p:set>
                                    <p:animEffect transition="in" filter="wipe(left)">
                                      <p:cBhvr>
                                        <p:cTn id="57" dur="500"/>
                                        <p:tgtEl>
                                          <p:spTgt spid="7680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76810">
                                            <p:txEl>
                                              <p:pRg st="0" end="0"/>
                                            </p:txEl>
                                          </p:spTgt>
                                        </p:tgtEl>
                                        <p:attrNameLst>
                                          <p:attrName>style.visibility</p:attrName>
                                        </p:attrNameLst>
                                      </p:cBhvr>
                                      <p:to>
                                        <p:strVal val="visible"/>
                                      </p:to>
                                    </p:set>
                                    <p:animEffect transition="in" filter="wipe(left)">
                                      <p:cBhvr>
                                        <p:cTn id="62" dur="500"/>
                                        <p:tgtEl>
                                          <p:spTgt spid="76810">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76832">
                                            <p:txEl>
                                              <p:pRg st="0" end="0"/>
                                            </p:txEl>
                                          </p:spTgt>
                                        </p:tgtEl>
                                        <p:attrNameLst>
                                          <p:attrName>style.visibility</p:attrName>
                                        </p:attrNameLst>
                                      </p:cBhvr>
                                      <p:to>
                                        <p:strVal val="visible"/>
                                      </p:to>
                                    </p:set>
                                    <p:animEffect transition="in" filter="wipe(left)">
                                      <p:cBhvr>
                                        <p:cTn id="67" dur="500"/>
                                        <p:tgtEl>
                                          <p:spTgt spid="76832">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76833"/>
                                        </p:tgtEl>
                                        <p:attrNameLst>
                                          <p:attrName>style.visibility</p:attrName>
                                        </p:attrNameLst>
                                      </p:cBhvr>
                                      <p:to>
                                        <p:strVal val="visible"/>
                                      </p:to>
                                    </p:set>
                                    <p:animEffect transition="in" filter="wipe(left)">
                                      <p:cBhvr>
                                        <p:cTn id="72" dur="500"/>
                                        <p:tgtEl>
                                          <p:spTgt spid="7683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6834">
                                            <p:txEl>
                                              <p:pRg st="0" end="0"/>
                                            </p:txEl>
                                          </p:spTgt>
                                        </p:tgtEl>
                                        <p:attrNameLst>
                                          <p:attrName>style.visibility</p:attrName>
                                        </p:attrNameLst>
                                      </p:cBhvr>
                                      <p:to>
                                        <p:strVal val="visible"/>
                                      </p:to>
                                    </p:set>
                                    <p:animEffect transition="in" filter="wipe(left)">
                                      <p:cBhvr>
                                        <p:cTn id="77" dur="500"/>
                                        <p:tgtEl>
                                          <p:spTgt spid="76834">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wipe(left)">
                                      <p:cBhvr>
                                        <p:cTn id="82" dur="500"/>
                                        <p:tgtEl>
                                          <p:spTgt spid="6"/>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76835"/>
                                        </p:tgtEl>
                                        <p:attrNameLst>
                                          <p:attrName>style.visibility</p:attrName>
                                        </p:attrNameLst>
                                      </p:cBhvr>
                                      <p:to>
                                        <p:strVal val="visible"/>
                                      </p:to>
                                    </p:set>
                                    <p:animEffect transition="in" filter="wipe(left)">
                                      <p:cBhvr>
                                        <p:cTn id="87" dur="500"/>
                                        <p:tgtEl>
                                          <p:spTgt spid="7683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7"/>
                                        </p:tgtEl>
                                        <p:attrNameLst>
                                          <p:attrName>style.visibility</p:attrName>
                                        </p:attrNameLst>
                                      </p:cBhvr>
                                      <p:to>
                                        <p:strVal val="visible"/>
                                      </p:to>
                                    </p:set>
                                    <p:animEffect transition="in" filter="wipe(left)">
                                      <p:cBhvr>
                                        <p:cTn id="92" dur="500"/>
                                        <p:tgtEl>
                                          <p:spTgt spid="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76836"/>
                                        </p:tgtEl>
                                        <p:attrNameLst>
                                          <p:attrName>style.visibility</p:attrName>
                                        </p:attrNameLst>
                                      </p:cBhvr>
                                      <p:to>
                                        <p:strVal val="visible"/>
                                      </p:to>
                                    </p:set>
                                    <p:animEffect transition="in" filter="wipe(left)">
                                      <p:cBhvr>
                                        <p:cTn id="97" dur="500"/>
                                        <p:tgtEl>
                                          <p:spTgt spid="76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6" grpId="0" animBg="1"/>
      <p:bldP spid="76807" grpId="0" animBg="1"/>
      <p:bldP spid="76810" grpId="0" build="p" autoUpdateAnimBg="0"/>
      <p:bldP spid="76832" grpId="0" build="p" autoUpdateAnimBg="0"/>
      <p:bldP spid="76834"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hlinkClick r:id="rId3"/>
          </p:cNvPr>
          <p:cNvSpPr txBox="1">
            <a:spLocks noChangeArrowheads="1"/>
          </p:cNvSpPr>
          <p:nvPr/>
        </p:nvSpPr>
        <p:spPr bwMode="auto">
          <a:xfrm>
            <a:off x="2357422" y="714356"/>
            <a:ext cx="3500438" cy="579438"/>
          </a:xfrm>
          <a:prstGeom prst="rect">
            <a:avLst/>
          </a:prstGeom>
          <a:noFill/>
          <a:ln w="9525">
            <a:noFill/>
            <a:miter lim="800000"/>
            <a:headEnd/>
            <a:tailEnd/>
          </a:ln>
        </p:spPr>
        <p:txBody>
          <a:bodyPr wrap="square">
            <a:spAutoFit/>
          </a:bodyPr>
          <a:lstStyle/>
          <a:p>
            <a:pPr>
              <a:spcBef>
                <a:spcPct val="50000"/>
              </a:spcBef>
            </a:pPr>
            <a:r>
              <a:rPr lang="en-US" altLang="zh-CN" sz="3200" b="1" dirty="0" smtClean="0">
                <a:solidFill>
                  <a:srgbClr val="993300"/>
                </a:solidFill>
                <a:latin typeface="宋体" charset="-122"/>
              </a:rPr>
              <a:t>4</a:t>
            </a:r>
            <a:r>
              <a:rPr lang="zh-CN" altLang="en-US" sz="3200" b="1" dirty="0" smtClean="0">
                <a:solidFill>
                  <a:srgbClr val="993300"/>
                </a:solidFill>
                <a:latin typeface="宋体" charset="-122"/>
              </a:rPr>
              <a:t>傅</a:t>
            </a:r>
            <a:r>
              <a:rPr lang="zh-CN" altLang="en-US" sz="3200" b="1" dirty="0">
                <a:solidFill>
                  <a:srgbClr val="993300"/>
                </a:solidFill>
                <a:latin typeface="宋体" charset="-122"/>
              </a:rPr>
              <a:t>里叶光学简介</a:t>
            </a:r>
          </a:p>
        </p:txBody>
      </p:sp>
      <p:sp>
        <p:nvSpPr>
          <p:cNvPr id="16387" name="Text Box 3">
            <a:hlinkClick r:id="rId4" action="ppaction://hlinksldjump"/>
          </p:cNvPr>
          <p:cNvSpPr txBox="1">
            <a:spLocks noChangeArrowheads="1"/>
          </p:cNvSpPr>
          <p:nvPr/>
        </p:nvSpPr>
        <p:spPr bwMode="auto">
          <a:xfrm>
            <a:off x="1752600" y="1676400"/>
            <a:ext cx="5181600" cy="519113"/>
          </a:xfrm>
          <a:prstGeom prst="rect">
            <a:avLst/>
          </a:prstGeom>
          <a:noFill/>
          <a:ln w="9525">
            <a:noFill/>
            <a:miter lim="800000"/>
            <a:headEnd/>
            <a:tailEnd/>
          </a:ln>
        </p:spPr>
        <p:txBody>
          <a:bodyPr>
            <a:spAutoFit/>
          </a:bodyPr>
          <a:lstStyle/>
          <a:p>
            <a:pPr>
              <a:spcBef>
                <a:spcPct val="50000"/>
              </a:spcBef>
            </a:pPr>
            <a:r>
              <a:rPr lang="zh-CN" altLang="en-US" sz="2800" b="1">
                <a:solidFill>
                  <a:srgbClr val="006666"/>
                </a:solidFill>
                <a:latin typeface="宋体" charset="-122"/>
              </a:rPr>
              <a:t>１．光栅衍射和空间频率</a:t>
            </a:r>
          </a:p>
        </p:txBody>
      </p:sp>
      <p:sp>
        <p:nvSpPr>
          <p:cNvPr id="16388" name="Text Box 4">
            <a:hlinkClick r:id="rId5" action="ppaction://hlinksldjump"/>
          </p:cNvPr>
          <p:cNvSpPr txBox="1">
            <a:spLocks noChangeArrowheads="1"/>
          </p:cNvSpPr>
          <p:nvPr/>
        </p:nvSpPr>
        <p:spPr bwMode="auto">
          <a:xfrm>
            <a:off x="1828800" y="2909888"/>
            <a:ext cx="5105400" cy="519112"/>
          </a:xfrm>
          <a:prstGeom prst="rect">
            <a:avLst/>
          </a:prstGeom>
          <a:noFill/>
          <a:ln w="9525">
            <a:noFill/>
            <a:miter lim="800000"/>
            <a:headEnd/>
            <a:tailEnd/>
          </a:ln>
        </p:spPr>
        <p:txBody>
          <a:bodyPr>
            <a:spAutoFit/>
          </a:bodyPr>
          <a:lstStyle/>
          <a:p>
            <a:pPr>
              <a:spcBef>
                <a:spcPct val="50000"/>
              </a:spcBef>
            </a:pPr>
            <a:r>
              <a:rPr lang="zh-CN" altLang="en-US" sz="2800" b="1">
                <a:solidFill>
                  <a:srgbClr val="006666"/>
                </a:solidFill>
                <a:latin typeface="宋体" charset="-122"/>
              </a:rPr>
              <a:t>3. 空间滤波和光学信息处理  </a:t>
            </a:r>
          </a:p>
        </p:txBody>
      </p:sp>
      <p:sp>
        <p:nvSpPr>
          <p:cNvPr id="16389" name="Text Box 5">
            <a:hlinkClick r:id="rId6" action="ppaction://hlinksldjump"/>
          </p:cNvPr>
          <p:cNvSpPr txBox="1">
            <a:spLocks noChangeArrowheads="1"/>
          </p:cNvSpPr>
          <p:nvPr/>
        </p:nvSpPr>
        <p:spPr bwMode="auto">
          <a:xfrm>
            <a:off x="2133600" y="4114800"/>
            <a:ext cx="2895600" cy="519113"/>
          </a:xfrm>
          <a:prstGeom prst="rect">
            <a:avLst/>
          </a:prstGeom>
          <a:noFill/>
          <a:ln w="9525">
            <a:noFill/>
            <a:miter lim="800000"/>
            <a:headEnd/>
            <a:tailEnd/>
          </a:ln>
        </p:spPr>
        <p:txBody>
          <a:bodyPr>
            <a:spAutoFit/>
          </a:bodyPr>
          <a:lstStyle/>
          <a:p>
            <a:pPr>
              <a:spcBef>
                <a:spcPct val="50000"/>
              </a:spcBef>
            </a:pPr>
            <a:r>
              <a:rPr lang="zh-CN" altLang="en-US" sz="2800" b="1">
                <a:solidFill>
                  <a:srgbClr val="008B88"/>
                </a:solidFill>
                <a:latin typeface="宋体" charset="-122"/>
              </a:rPr>
              <a:t>(2) 网格实验</a:t>
            </a:r>
          </a:p>
        </p:txBody>
      </p:sp>
      <p:sp>
        <p:nvSpPr>
          <p:cNvPr id="16390" name="Text Box 6">
            <a:hlinkClick r:id="rId5" action="ppaction://hlinksldjump"/>
          </p:cNvPr>
          <p:cNvSpPr txBox="1">
            <a:spLocks noChangeArrowheads="1"/>
          </p:cNvSpPr>
          <p:nvPr/>
        </p:nvSpPr>
        <p:spPr bwMode="auto">
          <a:xfrm>
            <a:off x="2133600" y="3581400"/>
            <a:ext cx="4343400" cy="519113"/>
          </a:xfrm>
          <a:prstGeom prst="rect">
            <a:avLst/>
          </a:prstGeom>
          <a:noFill/>
          <a:ln w="9525">
            <a:noFill/>
            <a:miter lim="800000"/>
            <a:headEnd/>
            <a:tailEnd/>
          </a:ln>
        </p:spPr>
        <p:txBody>
          <a:bodyPr>
            <a:spAutoFit/>
          </a:bodyPr>
          <a:lstStyle/>
          <a:p>
            <a:pPr>
              <a:spcBef>
                <a:spcPct val="50000"/>
              </a:spcBef>
            </a:pPr>
            <a:r>
              <a:rPr lang="zh-CN" altLang="en-US" sz="2800" b="1">
                <a:solidFill>
                  <a:srgbClr val="008B88"/>
                </a:solidFill>
                <a:latin typeface="宋体" charset="-122"/>
              </a:rPr>
              <a:t>(1) 阿贝-波特空间实验</a:t>
            </a:r>
          </a:p>
        </p:txBody>
      </p:sp>
      <p:sp>
        <p:nvSpPr>
          <p:cNvPr id="16391" name="Text Box 7">
            <a:hlinkClick r:id="rId7" action="ppaction://hlinksldjump"/>
          </p:cNvPr>
          <p:cNvSpPr txBox="1">
            <a:spLocks noChangeArrowheads="1"/>
          </p:cNvSpPr>
          <p:nvPr/>
        </p:nvSpPr>
        <p:spPr bwMode="auto">
          <a:xfrm>
            <a:off x="2133600" y="4724400"/>
            <a:ext cx="2895600" cy="519113"/>
          </a:xfrm>
          <a:prstGeom prst="rect">
            <a:avLst/>
          </a:prstGeom>
          <a:noFill/>
          <a:ln w="9525">
            <a:noFill/>
            <a:miter lim="800000"/>
            <a:headEnd/>
            <a:tailEnd/>
          </a:ln>
        </p:spPr>
        <p:txBody>
          <a:bodyPr>
            <a:spAutoFit/>
          </a:bodyPr>
          <a:lstStyle/>
          <a:p>
            <a:pPr>
              <a:spcBef>
                <a:spcPct val="50000"/>
              </a:spcBef>
            </a:pPr>
            <a:r>
              <a:rPr lang="zh-CN" altLang="en-US" sz="2800" b="1">
                <a:solidFill>
                  <a:srgbClr val="008B88"/>
                </a:solidFill>
                <a:latin typeface="宋体" charset="-122"/>
              </a:rPr>
              <a:t>(3) </a:t>
            </a:r>
            <a:r>
              <a:rPr lang="zh-CN" altLang="en-US" sz="2800" b="1">
                <a:solidFill>
                  <a:srgbClr val="008B88"/>
                </a:solidFill>
                <a:latin typeface="宋体" charset="-122"/>
                <a:sym typeface="Symbol" pitchFamily="18" charset="2"/>
              </a:rPr>
              <a:t>调制实验</a:t>
            </a:r>
            <a:endParaRPr lang="zh-CN" altLang="en-US" sz="2800" b="1">
              <a:solidFill>
                <a:srgbClr val="008B88"/>
              </a:solidFill>
              <a:latin typeface="宋体" charset="-122"/>
            </a:endParaRPr>
          </a:p>
        </p:txBody>
      </p:sp>
      <p:sp>
        <p:nvSpPr>
          <p:cNvPr id="16392" name="Text Box 8">
            <a:hlinkClick r:id="rId8" action="ppaction://hlinksldjump"/>
          </p:cNvPr>
          <p:cNvSpPr txBox="1">
            <a:spLocks noChangeArrowheads="1"/>
          </p:cNvSpPr>
          <p:nvPr/>
        </p:nvSpPr>
        <p:spPr bwMode="auto">
          <a:xfrm>
            <a:off x="1752600" y="2286000"/>
            <a:ext cx="3733800" cy="519113"/>
          </a:xfrm>
          <a:prstGeom prst="rect">
            <a:avLst/>
          </a:prstGeom>
          <a:noFill/>
          <a:ln w="9525">
            <a:noFill/>
            <a:miter lim="800000"/>
            <a:headEnd/>
            <a:tailEnd/>
          </a:ln>
        </p:spPr>
        <p:txBody>
          <a:bodyPr>
            <a:spAutoFit/>
          </a:bodyPr>
          <a:lstStyle/>
          <a:p>
            <a:pPr>
              <a:spcBef>
                <a:spcPct val="50000"/>
              </a:spcBef>
            </a:pPr>
            <a:r>
              <a:rPr lang="zh-CN" altLang="en-US" sz="2800" b="1">
                <a:solidFill>
                  <a:srgbClr val="006666"/>
                </a:solidFill>
                <a:latin typeface="宋体" charset="-122"/>
              </a:rPr>
              <a:t>２．阿贝成像原理</a:t>
            </a:r>
          </a:p>
        </p:txBody>
      </p:sp>
      <p:sp>
        <p:nvSpPr>
          <p:cNvPr id="16393" name="AutoShape 9">
            <a:hlinkClick r:id="rId9" action="ppaction://hlinkpres?slideindex=2&amp;slidetitle=PowerPoint 演示文稿" highlightClick="1"/>
          </p:cNvPr>
          <p:cNvSpPr>
            <a:spLocks noChangeArrowheads="1"/>
          </p:cNvSpPr>
          <p:nvPr/>
        </p:nvSpPr>
        <p:spPr bwMode="auto">
          <a:xfrm>
            <a:off x="8382000" y="5791200"/>
            <a:ext cx="381000" cy="381000"/>
          </a:xfrm>
          <a:prstGeom prst="actionButtonBackPrevious">
            <a:avLst/>
          </a:prstGeom>
          <a:solidFill>
            <a:srgbClr val="FF5050"/>
          </a:solidFill>
          <a:ln w="9525">
            <a:solidFill>
              <a:srgbClr val="F6DDCE"/>
            </a:solidFill>
            <a:miter lim="800000"/>
            <a:headEnd/>
            <a:tailEnd/>
          </a:ln>
        </p:spPr>
        <p:txBody>
          <a:bodyPr wrap="none" anchor="ctr"/>
          <a:lstStyle/>
          <a:p>
            <a:endParaRPr lang="zh-CN" altLang="en-US"/>
          </a:p>
        </p:txBody>
      </p:sp>
      <p:sp>
        <p:nvSpPr>
          <p:cNvPr id="16394" name="AutoShape 10">
            <a:hlinkClick r:id="" action="ppaction://hlinkshowjump?jump=nextslide"/>
          </p:cNvPr>
          <p:cNvSpPr>
            <a:spLocks noChangeArrowheads="1"/>
          </p:cNvSpPr>
          <p:nvPr/>
        </p:nvSpPr>
        <p:spPr bwMode="auto">
          <a:xfrm>
            <a:off x="8534400" y="6324600"/>
            <a:ext cx="381000" cy="381000"/>
          </a:xfrm>
          <a:prstGeom prst="rightArrow">
            <a:avLst>
              <a:gd name="adj1" fmla="val 50000"/>
              <a:gd name="adj2" fmla="val 25000"/>
            </a:avLst>
          </a:prstGeom>
          <a:solidFill>
            <a:srgbClr val="C1E0FF"/>
          </a:solidFill>
          <a:ln w="9525">
            <a:solidFill>
              <a:srgbClr val="005BB6"/>
            </a:solidFill>
            <a:miter lim="800000"/>
            <a:headEnd/>
            <a:tailEnd/>
          </a:ln>
        </p:spPr>
        <p:txBody>
          <a:bodyPr wrap="none" anchor="ctr"/>
          <a:lstStyle/>
          <a:p>
            <a:endParaRPr lang="zh-CN"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295400" y="622300"/>
            <a:ext cx="7239000" cy="2654300"/>
          </a:xfrm>
          <a:prstGeom prst="rect">
            <a:avLst/>
          </a:prstGeom>
          <a:noFill/>
          <a:ln w="9525">
            <a:noFill/>
            <a:miter lim="800000"/>
            <a:headEnd/>
            <a:tailEnd/>
          </a:ln>
        </p:spPr>
        <p:txBody>
          <a:bodyPr>
            <a:spAutoFit/>
          </a:bodyPr>
          <a:lstStyle/>
          <a:p>
            <a:pPr algn="just">
              <a:spcBef>
                <a:spcPct val="50000"/>
              </a:spcBef>
            </a:pPr>
            <a:r>
              <a:rPr lang="zh-CN" altLang="en-US" sz="2800" b="1">
                <a:solidFill>
                  <a:srgbClr val="D04500"/>
                </a:solidFill>
                <a:latin typeface="宋体" charset="-122"/>
              </a:rPr>
              <a:t>    数学中的傅里叶分析,应用到通信理论中,将电信号的特征在频率域中讨论; 傅里叶分析与光学中的衍射理论结合起来,形成傅里叶光学. 傅里叶光学,是在频率域中讨论图象信息.通信理论中涉及的是一维时间函数,傅立叶光学中讨论的是二维空间的信号.</a:t>
            </a:r>
          </a:p>
        </p:txBody>
      </p:sp>
      <p:sp>
        <p:nvSpPr>
          <p:cNvPr id="12291" name="Text Box 3">
            <a:hlinkClick r:id="rId3" action="ppaction://hlinksldjump"/>
          </p:cNvPr>
          <p:cNvSpPr txBox="1">
            <a:spLocks noChangeArrowheads="1"/>
          </p:cNvSpPr>
          <p:nvPr/>
        </p:nvSpPr>
        <p:spPr bwMode="auto">
          <a:xfrm>
            <a:off x="1371600" y="3581400"/>
            <a:ext cx="5181600" cy="579438"/>
          </a:xfrm>
          <a:prstGeom prst="rect">
            <a:avLst/>
          </a:prstGeom>
          <a:noFill/>
          <a:ln w="9525">
            <a:noFill/>
            <a:miter lim="800000"/>
            <a:headEnd/>
            <a:tailEnd/>
          </a:ln>
        </p:spPr>
        <p:txBody>
          <a:bodyPr>
            <a:spAutoFit/>
          </a:bodyPr>
          <a:lstStyle/>
          <a:p>
            <a:pPr>
              <a:spcBef>
                <a:spcPct val="50000"/>
              </a:spcBef>
            </a:pPr>
            <a:r>
              <a:rPr lang="zh-CN" altLang="en-US" sz="3200" b="1">
                <a:solidFill>
                  <a:srgbClr val="006666"/>
                </a:solidFill>
                <a:latin typeface="宋体" charset="-122"/>
              </a:rPr>
              <a:t>１．光栅衍射和空间频率</a:t>
            </a:r>
          </a:p>
        </p:txBody>
      </p:sp>
      <p:sp>
        <p:nvSpPr>
          <p:cNvPr id="12292" name="Text Box 4"/>
          <p:cNvSpPr txBox="1">
            <a:spLocks noChangeArrowheads="1"/>
          </p:cNvSpPr>
          <p:nvPr/>
        </p:nvSpPr>
        <p:spPr bwMode="auto">
          <a:xfrm>
            <a:off x="1524000" y="4572000"/>
            <a:ext cx="7162800" cy="1800225"/>
          </a:xfrm>
          <a:prstGeom prst="rect">
            <a:avLst/>
          </a:prstGeom>
          <a:noFill/>
          <a:ln w="9525">
            <a:noFill/>
            <a:miter lim="800000"/>
            <a:headEnd/>
            <a:tailEnd/>
          </a:ln>
        </p:spPr>
        <p:txBody>
          <a:bodyPr>
            <a:spAutoFit/>
          </a:bodyPr>
          <a:lstStyle/>
          <a:p>
            <a:pPr algn="just">
              <a:spcBef>
                <a:spcPct val="50000"/>
              </a:spcBef>
            </a:pPr>
            <a:r>
              <a:rPr lang="zh-CN" altLang="en-US" sz="2800" b="1">
                <a:solidFill>
                  <a:srgbClr val="993300"/>
                </a:solidFill>
                <a:latin typeface="宋体" charset="-122"/>
              </a:rPr>
              <a:t>    波长为</a:t>
            </a:r>
            <a:r>
              <a:rPr lang="zh-CN" altLang="en-US" sz="2800" b="1">
                <a:solidFill>
                  <a:srgbClr val="993300"/>
                </a:solidFill>
                <a:latin typeface="宋体" charset="-122"/>
                <a:sym typeface="Symbol" pitchFamily="18" charset="2"/>
              </a:rPr>
              <a:t>的</a:t>
            </a:r>
            <a:r>
              <a:rPr lang="zh-CN" altLang="en-US" sz="2800" b="1">
                <a:solidFill>
                  <a:srgbClr val="993300"/>
                </a:solidFill>
                <a:latin typeface="宋体" charset="-122"/>
              </a:rPr>
              <a:t>单色平面波垂直入射到平面光栅</a:t>
            </a:r>
            <a:r>
              <a:rPr lang="en-US" altLang="zh-CN" sz="2800">
                <a:solidFill>
                  <a:srgbClr val="993300"/>
                </a:solidFill>
                <a:latin typeface="宋体" charset="-122"/>
              </a:rPr>
              <a:t>G</a:t>
            </a:r>
            <a:r>
              <a:rPr lang="zh-CN" altLang="zh-CN" sz="2800" b="1">
                <a:solidFill>
                  <a:srgbClr val="993300"/>
                </a:solidFill>
                <a:latin typeface="宋体" charset="-122"/>
              </a:rPr>
              <a:t>上．设光栅</a:t>
            </a:r>
            <a:r>
              <a:rPr lang="en-US" altLang="zh-CN" sz="2800">
                <a:solidFill>
                  <a:srgbClr val="993300"/>
                </a:solidFill>
                <a:latin typeface="宋体" charset="-122"/>
              </a:rPr>
              <a:t>d/a=2, N</a:t>
            </a:r>
            <a:r>
              <a:rPr lang="zh-CN" altLang="zh-CN" sz="2800" b="1">
                <a:solidFill>
                  <a:srgbClr val="993300"/>
                </a:solidFill>
                <a:latin typeface="宋体" charset="-122"/>
              </a:rPr>
              <a:t>很大,会聚透镜后的焦平面上得到各级干涉极大，且偶数干涉极大缺级.</a:t>
            </a:r>
            <a:endParaRPr lang="zh-CN" altLang="en-US" sz="2800" b="1">
              <a:solidFill>
                <a:srgbClr val="993300"/>
              </a:solidFill>
              <a:latin typeface="宋体" charset="-122"/>
            </a:endParaRPr>
          </a:p>
        </p:txBody>
      </p:sp>
      <p:sp>
        <p:nvSpPr>
          <p:cNvPr id="17413" name="AutoShape 5">
            <a:hlinkClick r:id="" action="ppaction://hlinkshowjump?jump=nextslide"/>
          </p:cNvPr>
          <p:cNvSpPr>
            <a:spLocks noChangeArrowheads="1"/>
          </p:cNvSpPr>
          <p:nvPr/>
        </p:nvSpPr>
        <p:spPr bwMode="auto">
          <a:xfrm>
            <a:off x="8534400" y="6324600"/>
            <a:ext cx="381000" cy="381000"/>
          </a:xfrm>
          <a:prstGeom prst="rightArrow">
            <a:avLst>
              <a:gd name="adj1" fmla="val 50000"/>
              <a:gd name="adj2" fmla="val 25000"/>
            </a:avLst>
          </a:prstGeom>
          <a:solidFill>
            <a:srgbClr val="C1E0FF"/>
          </a:solidFill>
          <a:ln w="9525">
            <a:solidFill>
              <a:srgbClr val="005BB6"/>
            </a:solidFill>
            <a:miter lim="800000"/>
            <a:headEnd/>
            <a:tailEnd/>
          </a:ln>
        </p:spPr>
        <p:txBody>
          <a:bodyPr wrap="none" anchor="ctr"/>
          <a:lstStyle/>
          <a:p>
            <a:endParaRPr lang="zh-CN" altLang="en-US"/>
          </a:p>
        </p:txBody>
      </p:sp>
      <p:sp>
        <p:nvSpPr>
          <p:cNvPr id="17414" name="AutoShape 6">
            <a:hlinkClick r:id="" action="ppaction://hlinkshowjump?jump=previousslide"/>
          </p:cNvPr>
          <p:cNvSpPr>
            <a:spLocks noChangeArrowheads="1"/>
          </p:cNvSpPr>
          <p:nvPr/>
        </p:nvSpPr>
        <p:spPr bwMode="auto">
          <a:xfrm flipH="1">
            <a:off x="8001000" y="6324600"/>
            <a:ext cx="381000" cy="381000"/>
          </a:xfrm>
          <a:prstGeom prst="rightArrow">
            <a:avLst>
              <a:gd name="adj1" fmla="val 50000"/>
              <a:gd name="adj2" fmla="val 25000"/>
            </a:avLst>
          </a:prstGeom>
          <a:solidFill>
            <a:srgbClr val="F6DDCE"/>
          </a:solidFill>
          <a:ln w="9525">
            <a:solidFill>
              <a:srgbClr val="BF6639"/>
            </a:solidFill>
            <a:miter lim="800000"/>
            <a:headEnd/>
            <a:tailEnd/>
          </a:ln>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linds(horizontal)">
                                      <p:cBhvr>
                                        <p:cTn id="7" dur="500"/>
                                        <p:tgtEl>
                                          <p:spTgt spid="12290"/>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blinds(horizontal)">
                                      <p:cBhvr>
                                        <p:cTn id="12" dur="500"/>
                                        <p:tgtEl>
                                          <p:spTgt spid="12291"/>
                                        </p:tgtEl>
                                      </p:cBhvr>
                                    </p:animEffect>
                                  </p:childTnLst>
                                  <p:subTnLst>
                                    <p:audio>
                                      <p:cMediaNode>
                                        <p:cTn display="0" masterRel="sameClick">
                                          <p:stCondLst>
                                            <p:cond evt="begin" delay="0">
                                              <p:tn val="10"/>
                                            </p:cond>
                                          </p:stCondLst>
                                          <p:endCondLst>
                                            <p:cond evt="onStopAudio" delay="0">
                                              <p:tgtEl>
                                                <p:sldTgt/>
                                              </p:tgtEl>
                                            </p:cond>
                                          </p:endCondLst>
                                        </p:cTn>
                                        <p:tgtEl>
                                          <p:sndTgt r:embed="rId2" name="TYPE.WAV"/>
                                        </p:tgtEl>
                                      </p:cMediaNode>
                                    </p:audio>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292"/>
                                        </p:tgtEl>
                                        <p:attrNameLst>
                                          <p:attrName>style.visibility</p:attrName>
                                        </p:attrNameLst>
                                      </p:cBhvr>
                                      <p:to>
                                        <p:strVal val="visible"/>
                                      </p:to>
                                    </p:set>
                                    <p:animEffect transition="in" filter="blinds(horizontal)">
                                      <p:cBhvr>
                                        <p:cTn id="17" dur="500"/>
                                        <p:tgtEl>
                                          <p:spTgt spid="12292"/>
                                        </p:tgtEl>
                                      </p:cBhvr>
                                    </p:animEffect>
                                  </p:childTnLst>
                                  <p:subTnLst>
                                    <p:audio>
                                      <p:cMediaNode>
                                        <p:cTn display="0" masterRel="sameClick">
                                          <p:stCondLst>
                                            <p:cond evt="begin" delay="0">
                                              <p:tn val="1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1" grpId="0" autoUpdateAnimBg="0"/>
      <p:bldP spid="12292"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524000" y="3886200"/>
            <a:ext cx="7162800" cy="1373188"/>
          </a:xfrm>
          <a:prstGeom prst="rect">
            <a:avLst/>
          </a:prstGeom>
          <a:noFill/>
          <a:ln w="9525">
            <a:noFill/>
            <a:miter lim="800000"/>
            <a:headEnd/>
            <a:tailEnd/>
          </a:ln>
        </p:spPr>
        <p:txBody>
          <a:bodyPr>
            <a:spAutoFit/>
          </a:bodyPr>
          <a:lstStyle/>
          <a:p>
            <a:pPr algn="just">
              <a:spcBef>
                <a:spcPct val="50000"/>
              </a:spcBef>
            </a:pPr>
            <a:r>
              <a:rPr lang="zh-CN" altLang="en-US" sz="2800" b="1">
                <a:solidFill>
                  <a:srgbClr val="008080"/>
                </a:solidFill>
                <a:latin typeface="宋体" charset="-122"/>
              </a:rPr>
              <a:t>　　对于光栅我们可以用透过率函数</a:t>
            </a:r>
            <a:r>
              <a:rPr lang="zh-CN" altLang="en-US" sz="2800">
                <a:solidFill>
                  <a:srgbClr val="008080"/>
                </a:solidFill>
                <a:latin typeface="宋体" charset="-122"/>
                <a:cs typeface="Tahoma" pitchFamily="34" charset="0"/>
                <a:sym typeface="Symbol" pitchFamily="18" charset="2"/>
              </a:rPr>
              <a:t></a:t>
            </a:r>
            <a:r>
              <a:rPr lang="zh-CN" altLang="en-US" sz="2800">
                <a:solidFill>
                  <a:srgbClr val="008080"/>
                </a:solidFill>
                <a:latin typeface="宋体" charset="-122"/>
                <a:sym typeface="Symbol" pitchFamily="18" charset="2"/>
              </a:rPr>
              <a:t>（</a:t>
            </a:r>
            <a:r>
              <a:rPr lang="en-US" altLang="zh-CN" sz="2800">
                <a:solidFill>
                  <a:srgbClr val="008080"/>
                </a:solidFill>
                <a:latin typeface="宋体" charset="-122"/>
                <a:sym typeface="Symbol" pitchFamily="18" charset="2"/>
              </a:rPr>
              <a:t>x）</a:t>
            </a:r>
            <a:r>
              <a:rPr lang="zh-CN" altLang="en-US" sz="2800" b="1">
                <a:solidFill>
                  <a:srgbClr val="008080"/>
                </a:solidFill>
                <a:latin typeface="宋体" charset="-122"/>
              </a:rPr>
              <a:t>来描述,一维透射光栅的透过率函数是一矩形波函数. </a:t>
            </a:r>
          </a:p>
        </p:txBody>
      </p:sp>
      <p:grpSp>
        <p:nvGrpSpPr>
          <p:cNvPr id="2" name="Group 3"/>
          <p:cNvGrpSpPr>
            <a:grpSpLocks/>
          </p:cNvGrpSpPr>
          <p:nvPr/>
        </p:nvGrpSpPr>
        <p:grpSpPr bwMode="auto">
          <a:xfrm>
            <a:off x="3581400" y="533400"/>
            <a:ext cx="4800600" cy="2133600"/>
            <a:chOff x="2256" y="336"/>
            <a:chExt cx="3024" cy="1344"/>
          </a:xfrm>
        </p:grpSpPr>
        <p:sp>
          <p:nvSpPr>
            <p:cNvPr id="1079" name="Line 4"/>
            <p:cNvSpPr>
              <a:spLocks noChangeShapeType="1"/>
            </p:cNvSpPr>
            <p:nvPr/>
          </p:nvSpPr>
          <p:spPr bwMode="auto">
            <a:xfrm>
              <a:off x="2256" y="960"/>
              <a:ext cx="3024" cy="0"/>
            </a:xfrm>
            <a:prstGeom prst="line">
              <a:avLst/>
            </a:prstGeom>
            <a:noFill/>
            <a:ln w="28575">
              <a:solidFill>
                <a:schemeClr val="accent2"/>
              </a:solidFill>
              <a:round/>
              <a:headEnd/>
              <a:tailEnd/>
            </a:ln>
          </p:spPr>
          <p:txBody>
            <a:bodyPr wrap="none" anchor="ctr"/>
            <a:lstStyle/>
            <a:p>
              <a:endParaRPr lang="zh-CN" altLang="en-US"/>
            </a:p>
          </p:txBody>
        </p:sp>
        <p:grpSp>
          <p:nvGrpSpPr>
            <p:cNvPr id="3" name="Group 5"/>
            <p:cNvGrpSpPr>
              <a:grpSpLocks/>
            </p:cNvGrpSpPr>
            <p:nvPr/>
          </p:nvGrpSpPr>
          <p:grpSpPr bwMode="auto">
            <a:xfrm>
              <a:off x="2907" y="336"/>
              <a:ext cx="138" cy="1344"/>
              <a:chOff x="2907" y="336"/>
              <a:chExt cx="138" cy="1344"/>
            </a:xfrm>
          </p:grpSpPr>
          <p:sp>
            <p:nvSpPr>
              <p:cNvPr id="1081" name="Freeform 6"/>
              <p:cNvSpPr>
                <a:spLocks/>
              </p:cNvSpPr>
              <p:nvPr/>
            </p:nvSpPr>
            <p:spPr bwMode="auto">
              <a:xfrm>
                <a:off x="2976" y="336"/>
                <a:ext cx="69" cy="1296"/>
              </a:xfrm>
              <a:custGeom>
                <a:avLst/>
                <a:gdLst>
                  <a:gd name="T0" fmla="*/ 0 w 69"/>
                  <a:gd name="T1" fmla="*/ 0 h 1296"/>
                  <a:gd name="T2" fmla="*/ 0 w 69"/>
                  <a:gd name="T3" fmla="*/ 1296 h 1296"/>
                  <a:gd name="T4" fmla="*/ 0 60000 65536"/>
                  <a:gd name="T5" fmla="*/ 0 60000 65536"/>
                  <a:gd name="T6" fmla="*/ 0 w 69"/>
                  <a:gd name="T7" fmla="*/ 0 h 1296"/>
                  <a:gd name="T8" fmla="*/ 69 w 69"/>
                  <a:gd name="T9" fmla="*/ 1296 h 1296"/>
                </a:gdLst>
                <a:ahLst/>
                <a:cxnLst>
                  <a:cxn ang="T4">
                    <a:pos x="T0" y="T1"/>
                  </a:cxn>
                  <a:cxn ang="T5">
                    <a:pos x="T2" y="T3"/>
                  </a:cxn>
                </a:cxnLst>
                <a:rect l="T6" t="T7" r="T8" b="T9"/>
                <a:pathLst>
                  <a:path w="69" h="1296">
                    <a:moveTo>
                      <a:pt x="0" y="0"/>
                    </a:moveTo>
                    <a:cubicBezTo>
                      <a:pt x="69" y="646"/>
                      <a:pt x="0" y="1296"/>
                      <a:pt x="0" y="1296"/>
                    </a:cubicBezTo>
                  </a:path>
                </a:pathLst>
              </a:custGeom>
              <a:noFill/>
              <a:ln w="19050" cmpd="sng">
                <a:solidFill>
                  <a:srgbClr val="3399FF"/>
                </a:solidFill>
                <a:round/>
                <a:headEnd type="none" w="med" len="med"/>
                <a:tailEnd type="none" w="med" len="med"/>
              </a:ln>
            </p:spPr>
            <p:txBody>
              <a:bodyPr wrap="none" anchor="ctr"/>
              <a:lstStyle/>
              <a:p>
                <a:endParaRPr lang="zh-CN" altLang="en-US"/>
              </a:p>
            </p:txBody>
          </p:sp>
          <p:sp>
            <p:nvSpPr>
              <p:cNvPr id="1082" name="Freeform 7"/>
              <p:cNvSpPr>
                <a:spLocks/>
              </p:cNvSpPr>
              <p:nvPr/>
            </p:nvSpPr>
            <p:spPr bwMode="auto">
              <a:xfrm flipH="1">
                <a:off x="2907" y="384"/>
                <a:ext cx="69" cy="1296"/>
              </a:xfrm>
              <a:custGeom>
                <a:avLst/>
                <a:gdLst>
                  <a:gd name="T0" fmla="*/ 0 w 69"/>
                  <a:gd name="T1" fmla="*/ 0 h 1296"/>
                  <a:gd name="T2" fmla="*/ 0 w 69"/>
                  <a:gd name="T3" fmla="*/ 1296 h 1296"/>
                  <a:gd name="T4" fmla="*/ 0 60000 65536"/>
                  <a:gd name="T5" fmla="*/ 0 60000 65536"/>
                  <a:gd name="T6" fmla="*/ 0 w 69"/>
                  <a:gd name="T7" fmla="*/ 0 h 1296"/>
                  <a:gd name="T8" fmla="*/ 69 w 69"/>
                  <a:gd name="T9" fmla="*/ 1296 h 1296"/>
                </a:gdLst>
                <a:ahLst/>
                <a:cxnLst>
                  <a:cxn ang="T4">
                    <a:pos x="T0" y="T1"/>
                  </a:cxn>
                  <a:cxn ang="T5">
                    <a:pos x="T2" y="T3"/>
                  </a:cxn>
                </a:cxnLst>
                <a:rect l="T6" t="T7" r="T8" b="T9"/>
                <a:pathLst>
                  <a:path w="69" h="1296">
                    <a:moveTo>
                      <a:pt x="0" y="0"/>
                    </a:moveTo>
                    <a:cubicBezTo>
                      <a:pt x="69" y="646"/>
                      <a:pt x="0" y="1296"/>
                      <a:pt x="0" y="1296"/>
                    </a:cubicBezTo>
                  </a:path>
                </a:pathLst>
              </a:custGeom>
              <a:solidFill>
                <a:srgbClr val="D1E8FF"/>
              </a:solidFill>
              <a:ln w="19050" cmpd="sng">
                <a:solidFill>
                  <a:srgbClr val="3399FF"/>
                </a:solidFill>
                <a:round/>
                <a:headEnd type="none" w="med" len="med"/>
                <a:tailEnd type="none" w="med" len="med"/>
              </a:ln>
            </p:spPr>
            <p:txBody>
              <a:bodyPr wrap="none" anchor="ctr"/>
              <a:lstStyle/>
              <a:p>
                <a:endParaRPr lang="zh-CN" altLang="en-US"/>
              </a:p>
            </p:txBody>
          </p:sp>
        </p:grpSp>
      </p:grpSp>
      <p:grpSp>
        <p:nvGrpSpPr>
          <p:cNvPr id="4" name="Group 8"/>
          <p:cNvGrpSpPr>
            <a:grpSpLocks/>
          </p:cNvGrpSpPr>
          <p:nvPr/>
        </p:nvGrpSpPr>
        <p:grpSpPr bwMode="auto">
          <a:xfrm>
            <a:off x="4724400" y="2895600"/>
            <a:ext cx="2362200" cy="533400"/>
            <a:chOff x="2976" y="1824"/>
            <a:chExt cx="1488" cy="336"/>
          </a:xfrm>
        </p:grpSpPr>
        <p:sp>
          <p:nvSpPr>
            <p:cNvPr id="1075" name="Line 9"/>
            <p:cNvSpPr>
              <a:spLocks noChangeShapeType="1"/>
            </p:cNvSpPr>
            <p:nvPr/>
          </p:nvSpPr>
          <p:spPr bwMode="auto">
            <a:xfrm>
              <a:off x="3888" y="1968"/>
              <a:ext cx="576" cy="0"/>
            </a:xfrm>
            <a:prstGeom prst="line">
              <a:avLst/>
            </a:prstGeom>
            <a:noFill/>
            <a:ln w="28575">
              <a:solidFill>
                <a:srgbClr val="008000"/>
              </a:solidFill>
              <a:round/>
              <a:headEnd/>
              <a:tailEnd type="triangle" w="med" len="med"/>
            </a:ln>
          </p:spPr>
          <p:txBody>
            <a:bodyPr wrap="none" anchor="ctr"/>
            <a:lstStyle/>
            <a:p>
              <a:endParaRPr lang="zh-CN" altLang="en-US"/>
            </a:p>
          </p:txBody>
        </p:sp>
        <p:sp>
          <p:nvSpPr>
            <p:cNvPr id="1076" name="Line 10"/>
            <p:cNvSpPr>
              <a:spLocks noChangeShapeType="1"/>
            </p:cNvSpPr>
            <p:nvPr/>
          </p:nvSpPr>
          <p:spPr bwMode="auto">
            <a:xfrm flipH="1">
              <a:off x="2976" y="1968"/>
              <a:ext cx="576" cy="0"/>
            </a:xfrm>
            <a:prstGeom prst="line">
              <a:avLst/>
            </a:prstGeom>
            <a:noFill/>
            <a:ln w="28575">
              <a:solidFill>
                <a:srgbClr val="008000"/>
              </a:solidFill>
              <a:round/>
              <a:headEnd/>
              <a:tailEnd type="triangle" w="med" len="med"/>
            </a:ln>
          </p:spPr>
          <p:txBody>
            <a:bodyPr wrap="none" anchor="ctr"/>
            <a:lstStyle/>
            <a:p>
              <a:endParaRPr lang="zh-CN" altLang="en-US"/>
            </a:p>
          </p:txBody>
        </p:sp>
        <p:sp>
          <p:nvSpPr>
            <p:cNvPr id="1077" name="Line 11"/>
            <p:cNvSpPr>
              <a:spLocks noChangeShapeType="1"/>
            </p:cNvSpPr>
            <p:nvPr/>
          </p:nvSpPr>
          <p:spPr bwMode="auto">
            <a:xfrm>
              <a:off x="2976" y="1824"/>
              <a:ext cx="0" cy="336"/>
            </a:xfrm>
            <a:prstGeom prst="line">
              <a:avLst/>
            </a:prstGeom>
            <a:noFill/>
            <a:ln w="28575">
              <a:solidFill>
                <a:srgbClr val="008000"/>
              </a:solidFill>
              <a:round/>
              <a:headEnd/>
              <a:tailEnd/>
            </a:ln>
          </p:spPr>
          <p:txBody>
            <a:bodyPr wrap="none" anchor="ctr"/>
            <a:lstStyle/>
            <a:p>
              <a:endParaRPr lang="zh-CN" altLang="en-US"/>
            </a:p>
          </p:txBody>
        </p:sp>
        <p:graphicFrame>
          <p:nvGraphicFramePr>
            <p:cNvPr id="1032" name="Object 12"/>
            <p:cNvGraphicFramePr>
              <a:graphicFrameLocks noChangeAspect="1"/>
            </p:cNvGraphicFramePr>
            <p:nvPr/>
          </p:nvGraphicFramePr>
          <p:xfrm>
            <a:off x="3600" y="1824"/>
            <a:ext cx="287" cy="304"/>
          </p:xfrm>
          <a:graphic>
            <a:graphicData uri="http://schemas.openxmlformats.org/presentationml/2006/ole">
              <mc:AlternateContent xmlns:mc="http://schemas.openxmlformats.org/markup-compatibility/2006">
                <mc:Choice xmlns:v="urn:schemas-microsoft-com:vml" Requires="v">
                  <p:oleObj spid="_x0000_s46103" name="公式" r:id="rId5" imgW="190440" imgH="203040" progId="">
                    <p:embed/>
                  </p:oleObj>
                </mc:Choice>
                <mc:Fallback>
                  <p:oleObj name="公式" r:id="rId5" imgW="190440" imgH="203040" progId="">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0" y="1824"/>
                          <a:ext cx="287" cy="3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78" name="Line 13"/>
            <p:cNvSpPr>
              <a:spLocks noChangeShapeType="1"/>
            </p:cNvSpPr>
            <p:nvPr/>
          </p:nvSpPr>
          <p:spPr bwMode="auto">
            <a:xfrm>
              <a:off x="4464" y="1824"/>
              <a:ext cx="0" cy="288"/>
            </a:xfrm>
            <a:prstGeom prst="line">
              <a:avLst/>
            </a:prstGeom>
            <a:noFill/>
            <a:ln w="28575">
              <a:solidFill>
                <a:srgbClr val="008000"/>
              </a:solidFill>
              <a:round/>
              <a:headEnd/>
              <a:tailEnd/>
            </a:ln>
          </p:spPr>
          <p:txBody>
            <a:bodyPr wrap="none" anchor="ctr"/>
            <a:lstStyle/>
            <a:p>
              <a:endParaRPr lang="zh-CN" altLang="en-US"/>
            </a:p>
          </p:txBody>
        </p:sp>
      </p:grpSp>
      <p:grpSp>
        <p:nvGrpSpPr>
          <p:cNvPr id="5" name="Group 14"/>
          <p:cNvGrpSpPr>
            <a:grpSpLocks/>
          </p:cNvGrpSpPr>
          <p:nvPr/>
        </p:nvGrpSpPr>
        <p:grpSpPr bwMode="auto">
          <a:xfrm>
            <a:off x="7086600" y="1600200"/>
            <a:ext cx="1371600" cy="457200"/>
            <a:chOff x="4464" y="1008"/>
            <a:chExt cx="864" cy="288"/>
          </a:xfrm>
        </p:grpSpPr>
        <p:sp>
          <p:nvSpPr>
            <p:cNvPr id="1073" name="Freeform 15"/>
            <p:cNvSpPr>
              <a:spLocks/>
            </p:cNvSpPr>
            <p:nvPr/>
          </p:nvSpPr>
          <p:spPr bwMode="auto">
            <a:xfrm>
              <a:off x="4464" y="1056"/>
              <a:ext cx="418" cy="192"/>
            </a:xfrm>
            <a:custGeom>
              <a:avLst/>
              <a:gdLst>
                <a:gd name="T0" fmla="*/ 0 w 418"/>
                <a:gd name="T1" fmla="*/ 0 h 192"/>
                <a:gd name="T2" fmla="*/ 99 w 418"/>
                <a:gd name="T3" fmla="*/ 62 h 192"/>
                <a:gd name="T4" fmla="*/ 417 w 418"/>
                <a:gd name="T5" fmla="*/ 99 h 192"/>
                <a:gd name="T6" fmla="*/ 108 w 418"/>
                <a:gd name="T7" fmla="*/ 135 h 192"/>
                <a:gd name="T8" fmla="*/ 0 w 418"/>
                <a:gd name="T9" fmla="*/ 192 h 192"/>
                <a:gd name="T10" fmla="*/ 0 60000 65536"/>
                <a:gd name="T11" fmla="*/ 0 60000 65536"/>
                <a:gd name="T12" fmla="*/ 0 60000 65536"/>
                <a:gd name="T13" fmla="*/ 0 60000 65536"/>
                <a:gd name="T14" fmla="*/ 0 60000 65536"/>
                <a:gd name="T15" fmla="*/ 0 w 418"/>
                <a:gd name="T16" fmla="*/ 0 h 192"/>
                <a:gd name="T17" fmla="*/ 418 w 418"/>
                <a:gd name="T18" fmla="*/ 192 h 192"/>
              </a:gdLst>
              <a:ahLst/>
              <a:cxnLst>
                <a:cxn ang="T10">
                  <a:pos x="T0" y="T1"/>
                </a:cxn>
                <a:cxn ang="T11">
                  <a:pos x="T2" y="T3"/>
                </a:cxn>
                <a:cxn ang="T12">
                  <a:pos x="T4" y="T5"/>
                </a:cxn>
                <a:cxn ang="T13">
                  <a:pos x="T6" y="T7"/>
                </a:cxn>
                <a:cxn ang="T14">
                  <a:pos x="T8" y="T9"/>
                </a:cxn>
              </a:cxnLst>
              <a:rect l="T15" t="T16" r="T17" b="T18"/>
              <a:pathLst>
                <a:path w="418" h="192">
                  <a:moveTo>
                    <a:pt x="0" y="0"/>
                  </a:moveTo>
                  <a:cubicBezTo>
                    <a:pt x="16" y="10"/>
                    <a:pt x="30" y="46"/>
                    <a:pt x="99" y="62"/>
                  </a:cubicBezTo>
                  <a:cubicBezTo>
                    <a:pt x="168" y="78"/>
                    <a:pt x="416" y="87"/>
                    <a:pt x="417" y="99"/>
                  </a:cubicBezTo>
                  <a:cubicBezTo>
                    <a:pt x="418" y="111"/>
                    <a:pt x="177" y="120"/>
                    <a:pt x="108" y="135"/>
                  </a:cubicBezTo>
                  <a:cubicBezTo>
                    <a:pt x="39" y="150"/>
                    <a:pt x="22" y="180"/>
                    <a:pt x="0" y="192"/>
                  </a:cubicBezTo>
                </a:path>
              </a:pathLst>
            </a:custGeom>
            <a:noFill/>
            <a:ln w="19050" cmpd="sng">
              <a:solidFill>
                <a:srgbClr val="FF0000"/>
              </a:solidFill>
              <a:round/>
              <a:headEnd type="none" w="med" len="med"/>
              <a:tailEnd type="none" w="med" len="med"/>
            </a:ln>
          </p:spPr>
          <p:txBody>
            <a:bodyPr wrap="none" anchor="ctr"/>
            <a:lstStyle/>
            <a:p>
              <a:endParaRPr lang="zh-CN" altLang="en-US"/>
            </a:p>
          </p:txBody>
        </p:sp>
        <p:sp>
          <p:nvSpPr>
            <p:cNvPr id="1074" name="Text Box 16"/>
            <p:cNvSpPr txBox="1">
              <a:spLocks noChangeArrowheads="1"/>
            </p:cNvSpPr>
            <p:nvPr/>
          </p:nvSpPr>
          <p:spPr bwMode="auto">
            <a:xfrm>
              <a:off x="4992" y="1008"/>
              <a:ext cx="336" cy="288"/>
            </a:xfrm>
            <a:prstGeom prst="rect">
              <a:avLst/>
            </a:prstGeom>
            <a:noFill/>
            <a:ln w="9525">
              <a:noFill/>
              <a:miter lim="800000"/>
              <a:headEnd/>
              <a:tailEnd/>
            </a:ln>
          </p:spPr>
          <p:txBody>
            <a:bodyPr>
              <a:spAutoFit/>
            </a:bodyPr>
            <a:lstStyle/>
            <a:p>
              <a:pPr>
                <a:spcBef>
                  <a:spcPct val="50000"/>
                </a:spcBef>
              </a:pPr>
              <a:r>
                <a:rPr lang="zh-CN" altLang="en-US" b="1">
                  <a:solidFill>
                    <a:srgbClr val="D04500"/>
                  </a:solidFill>
                  <a:latin typeface="宋体" charset="-122"/>
                </a:rPr>
                <a:t>-1</a:t>
              </a:r>
            </a:p>
          </p:txBody>
        </p:sp>
      </p:grpSp>
      <p:grpSp>
        <p:nvGrpSpPr>
          <p:cNvPr id="6" name="Group 17"/>
          <p:cNvGrpSpPr>
            <a:grpSpLocks/>
          </p:cNvGrpSpPr>
          <p:nvPr/>
        </p:nvGrpSpPr>
        <p:grpSpPr bwMode="auto">
          <a:xfrm>
            <a:off x="7086600" y="2286000"/>
            <a:ext cx="990600" cy="457200"/>
            <a:chOff x="4464" y="1440"/>
            <a:chExt cx="624" cy="288"/>
          </a:xfrm>
        </p:grpSpPr>
        <p:sp>
          <p:nvSpPr>
            <p:cNvPr id="1071" name="Freeform 18"/>
            <p:cNvSpPr>
              <a:spLocks/>
            </p:cNvSpPr>
            <p:nvPr/>
          </p:nvSpPr>
          <p:spPr bwMode="auto">
            <a:xfrm>
              <a:off x="4464" y="1440"/>
              <a:ext cx="167" cy="192"/>
            </a:xfrm>
            <a:custGeom>
              <a:avLst/>
              <a:gdLst>
                <a:gd name="T0" fmla="*/ 0 w 167"/>
                <a:gd name="T1" fmla="*/ 0 h 192"/>
                <a:gd name="T2" fmla="*/ 81 w 167"/>
                <a:gd name="T3" fmla="*/ 60 h 192"/>
                <a:gd name="T4" fmla="*/ 163 w 167"/>
                <a:gd name="T5" fmla="*/ 106 h 192"/>
                <a:gd name="T6" fmla="*/ 54 w 167"/>
                <a:gd name="T7" fmla="*/ 124 h 192"/>
                <a:gd name="T8" fmla="*/ 0 w 167"/>
                <a:gd name="T9" fmla="*/ 192 h 192"/>
                <a:gd name="T10" fmla="*/ 0 60000 65536"/>
                <a:gd name="T11" fmla="*/ 0 60000 65536"/>
                <a:gd name="T12" fmla="*/ 0 60000 65536"/>
                <a:gd name="T13" fmla="*/ 0 60000 65536"/>
                <a:gd name="T14" fmla="*/ 0 60000 65536"/>
                <a:gd name="T15" fmla="*/ 0 w 167"/>
                <a:gd name="T16" fmla="*/ 0 h 192"/>
                <a:gd name="T17" fmla="*/ 167 w 167"/>
                <a:gd name="T18" fmla="*/ 192 h 192"/>
              </a:gdLst>
              <a:ahLst/>
              <a:cxnLst>
                <a:cxn ang="T10">
                  <a:pos x="T0" y="T1"/>
                </a:cxn>
                <a:cxn ang="T11">
                  <a:pos x="T2" y="T3"/>
                </a:cxn>
                <a:cxn ang="T12">
                  <a:pos x="T4" y="T5"/>
                </a:cxn>
                <a:cxn ang="T13">
                  <a:pos x="T6" y="T7"/>
                </a:cxn>
                <a:cxn ang="T14">
                  <a:pos x="T8" y="T9"/>
                </a:cxn>
              </a:cxnLst>
              <a:rect l="T15" t="T16" r="T17" b="T18"/>
              <a:pathLst>
                <a:path w="167" h="192">
                  <a:moveTo>
                    <a:pt x="0" y="0"/>
                  </a:moveTo>
                  <a:cubicBezTo>
                    <a:pt x="13" y="10"/>
                    <a:pt x="54" y="42"/>
                    <a:pt x="81" y="60"/>
                  </a:cubicBezTo>
                  <a:cubicBezTo>
                    <a:pt x="108" y="78"/>
                    <a:pt x="167" y="95"/>
                    <a:pt x="163" y="106"/>
                  </a:cubicBezTo>
                  <a:cubicBezTo>
                    <a:pt x="159" y="117"/>
                    <a:pt x="81" y="110"/>
                    <a:pt x="54" y="124"/>
                  </a:cubicBezTo>
                  <a:cubicBezTo>
                    <a:pt x="27" y="138"/>
                    <a:pt x="11" y="178"/>
                    <a:pt x="0" y="192"/>
                  </a:cubicBezTo>
                </a:path>
              </a:pathLst>
            </a:custGeom>
            <a:noFill/>
            <a:ln w="19050" cmpd="sng">
              <a:solidFill>
                <a:srgbClr val="FF0000"/>
              </a:solidFill>
              <a:round/>
              <a:headEnd type="none" w="med" len="med"/>
              <a:tailEnd type="none" w="med" len="med"/>
            </a:ln>
          </p:spPr>
          <p:txBody>
            <a:bodyPr wrap="none" anchor="ctr"/>
            <a:lstStyle/>
            <a:p>
              <a:endParaRPr lang="zh-CN" altLang="en-US"/>
            </a:p>
          </p:txBody>
        </p:sp>
        <p:sp>
          <p:nvSpPr>
            <p:cNvPr id="1072" name="Text Box 19"/>
            <p:cNvSpPr txBox="1">
              <a:spLocks noChangeArrowheads="1"/>
            </p:cNvSpPr>
            <p:nvPr/>
          </p:nvSpPr>
          <p:spPr bwMode="auto">
            <a:xfrm>
              <a:off x="4752" y="1440"/>
              <a:ext cx="336" cy="288"/>
            </a:xfrm>
            <a:prstGeom prst="rect">
              <a:avLst/>
            </a:prstGeom>
            <a:noFill/>
            <a:ln w="9525">
              <a:noFill/>
              <a:miter lim="800000"/>
              <a:headEnd/>
              <a:tailEnd/>
            </a:ln>
          </p:spPr>
          <p:txBody>
            <a:bodyPr>
              <a:spAutoFit/>
            </a:bodyPr>
            <a:lstStyle/>
            <a:p>
              <a:pPr>
                <a:spcBef>
                  <a:spcPct val="50000"/>
                </a:spcBef>
              </a:pPr>
              <a:r>
                <a:rPr lang="zh-CN" altLang="en-US" b="1">
                  <a:solidFill>
                    <a:srgbClr val="D04500"/>
                  </a:solidFill>
                  <a:latin typeface="宋体" charset="-122"/>
                </a:rPr>
                <a:t>-3</a:t>
              </a:r>
            </a:p>
          </p:txBody>
        </p:sp>
      </p:grpSp>
      <p:grpSp>
        <p:nvGrpSpPr>
          <p:cNvPr id="7" name="Group 20"/>
          <p:cNvGrpSpPr>
            <a:grpSpLocks/>
          </p:cNvGrpSpPr>
          <p:nvPr/>
        </p:nvGrpSpPr>
        <p:grpSpPr bwMode="auto">
          <a:xfrm>
            <a:off x="7086600" y="381000"/>
            <a:ext cx="990600" cy="457200"/>
            <a:chOff x="4464" y="240"/>
            <a:chExt cx="624" cy="288"/>
          </a:xfrm>
        </p:grpSpPr>
        <p:sp>
          <p:nvSpPr>
            <p:cNvPr id="1069" name="Freeform 21"/>
            <p:cNvSpPr>
              <a:spLocks/>
            </p:cNvSpPr>
            <p:nvPr/>
          </p:nvSpPr>
          <p:spPr bwMode="auto">
            <a:xfrm>
              <a:off x="4464" y="288"/>
              <a:ext cx="167" cy="192"/>
            </a:xfrm>
            <a:custGeom>
              <a:avLst/>
              <a:gdLst>
                <a:gd name="T0" fmla="*/ 0 w 167"/>
                <a:gd name="T1" fmla="*/ 0 h 192"/>
                <a:gd name="T2" fmla="*/ 81 w 167"/>
                <a:gd name="T3" fmla="*/ 60 h 192"/>
                <a:gd name="T4" fmla="*/ 163 w 167"/>
                <a:gd name="T5" fmla="*/ 106 h 192"/>
                <a:gd name="T6" fmla="*/ 54 w 167"/>
                <a:gd name="T7" fmla="*/ 124 h 192"/>
                <a:gd name="T8" fmla="*/ 0 w 167"/>
                <a:gd name="T9" fmla="*/ 192 h 192"/>
                <a:gd name="T10" fmla="*/ 0 60000 65536"/>
                <a:gd name="T11" fmla="*/ 0 60000 65536"/>
                <a:gd name="T12" fmla="*/ 0 60000 65536"/>
                <a:gd name="T13" fmla="*/ 0 60000 65536"/>
                <a:gd name="T14" fmla="*/ 0 60000 65536"/>
                <a:gd name="T15" fmla="*/ 0 w 167"/>
                <a:gd name="T16" fmla="*/ 0 h 192"/>
                <a:gd name="T17" fmla="*/ 167 w 167"/>
                <a:gd name="T18" fmla="*/ 192 h 192"/>
              </a:gdLst>
              <a:ahLst/>
              <a:cxnLst>
                <a:cxn ang="T10">
                  <a:pos x="T0" y="T1"/>
                </a:cxn>
                <a:cxn ang="T11">
                  <a:pos x="T2" y="T3"/>
                </a:cxn>
                <a:cxn ang="T12">
                  <a:pos x="T4" y="T5"/>
                </a:cxn>
                <a:cxn ang="T13">
                  <a:pos x="T6" y="T7"/>
                </a:cxn>
                <a:cxn ang="T14">
                  <a:pos x="T8" y="T9"/>
                </a:cxn>
              </a:cxnLst>
              <a:rect l="T15" t="T16" r="T17" b="T18"/>
              <a:pathLst>
                <a:path w="167" h="192">
                  <a:moveTo>
                    <a:pt x="0" y="0"/>
                  </a:moveTo>
                  <a:cubicBezTo>
                    <a:pt x="13" y="10"/>
                    <a:pt x="54" y="42"/>
                    <a:pt x="81" y="60"/>
                  </a:cubicBezTo>
                  <a:cubicBezTo>
                    <a:pt x="108" y="78"/>
                    <a:pt x="167" y="95"/>
                    <a:pt x="163" y="106"/>
                  </a:cubicBezTo>
                  <a:cubicBezTo>
                    <a:pt x="159" y="117"/>
                    <a:pt x="81" y="110"/>
                    <a:pt x="54" y="124"/>
                  </a:cubicBezTo>
                  <a:cubicBezTo>
                    <a:pt x="27" y="138"/>
                    <a:pt x="11" y="178"/>
                    <a:pt x="0" y="192"/>
                  </a:cubicBezTo>
                </a:path>
              </a:pathLst>
            </a:custGeom>
            <a:noFill/>
            <a:ln w="19050" cmpd="sng">
              <a:solidFill>
                <a:srgbClr val="FF0000"/>
              </a:solidFill>
              <a:round/>
              <a:headEnd type="none" w="med" len="med"/>
              <a:tailEnd type="none" w="med" len="med"/>
            </a:ln>
          </p:spPr>
          <p:txBody>
            <a:bodyPr wrap="none" anchor="ctr"/>
            <a:lstStyle/>
            <a:p>
              <a:endParaRPr lang="zh-CN" altLang="en-US"/>
            </a:p>
          </p:txBody>
        </p:sp>
        <p:sp>
          <p:nvSpPr>
            <p:cNvPr id="1070" name="Text Box 22"/>
            <p:cNvSpPr txBox="1">
              <a:spLocks noChangeArrowheads="1"/>
            </p:cNvSpPr>
            <p:nvPr/>
          </p:nvSpPr>
          <p:spPr bwMode="auto">
            <a:xfrm>
              <a:off x="4752" y="240"/>
              <a:ext cx="336" cy="288"/>
            </a:xfrm>
            <a:prstGeom prst="rect">
              <a:avLst/>
            </a:prstGeom>
            <a:noFill/>
            <a:ln w="9525">
              <a:noFill/>
              <a:miter lim="800000"/>
              <a:headEnd/>
              <a:tailEnd/>
            </a:ln>
          </p:spPr>
          <p:txBody>
            <a:bodyPr>
              <a:spAutoFit/>
            </a:bodyPr>
            <a:lstStyle/>
            <a:p>
              <a:pPr>
                <a:spcBef>
                  <a:spcPct val="50000"/>
                </a:spcBef>
              </a:pPr>
              <a:r>
                <a:rPr lang="zh-CN" altLang="en-US" b="1">
                  <a:solidFill>
                    <a:srgbClr val="D04500"/>
                  </a:solidFill>
                  <a:latin typeface="宋体" charset="-122"/>
                </a:rPr>
                <a:t>3</a:t>
              </a:r>
            </a:p>
          </p:txBody>
        </p:sp>
      </p:grpSp>
      <p:grpSp>
        <p:nvGrpSpPr>
          <p:cNvPr id="8" name="Group 23"/>
          <p:cNvGrpSpPr>
            <a:grpSpLocks/>
          </p:cNvGrpSpPr>
          <p:nvPr/>
        </p:nvGrpSpPr>
        <p:grpSpPr bwMode="auto">
          <a:xfrm>
            <a:off x="7086600" y="990600"/>
            <a:ext cx="1371600" cy="457200"/>
            <a:chOff x="4464" y="624"/>
            <a:chExt cx="864" cy="288"/>
          </a:xfrm>
        </p:grpSpPr>
        <p:sp>
          <p:nvSpPr>
            <p:cNvPr id="1067" name="Freeform 24"/>
            <p:cNvSpPr>
              <a:spLocks/>
            </p:cNvSpPr>
            <p:nvPr/>
          </p:nvSpPr>
          <p:spPr bwMode="auto">
            <a:xfrm>
              <a:off x="4464" y="672"/>
              <a:ext cx="418" cy="192"/>
            </a:xfrm>
            <a:custGeom>
              <a:avLst/>
              <a:gdLst>
                <a:gd name="T0" fmla="*/ 0 w 418"/>
                <a:gd name="T1" fmla="*/ 0 h 192"/>
                <a:gd name="T2" fmla="*/ 99 w 418"/>
                <a:gd name="T3" fmla="*/ 62 h 192"/>
                <a:gd name="T4" fmla="*/ 417 w 418"/>
                <a:gd name="T5" fmla="*/ 99 h 192"/>
                <a:gd name="T6" fmla="*/ 108 w 418"/>
                <a:gd name="T7" fmla="*/ 135 h 192"/>
                <a:gd name="T8" fmla="*/ 0 w 418"/>
                <a:gd name="T9" fmla="*/ 192 h 192"/>
                <a:gd name="T10" fmla="*/ 0 60000 65536"/>
                <a:gd name="T11" fmla="*/ 0 60000 65536"/>
                <a:gd name="T12" fmla="*/ 0 60000 65536"/>
                <a:gd name="T13" fmla="*/ 0 60000 65536"/>
                <a:gd name="T14" fmla="*/ 0 60000 65536"/>
                <a:gd name="T15" fmla="*/ 0 w 418"/>
                <a:gd name="T16" fmla="*/ 0 h 192"/>
                <a:gd name="T17" fmla="*/ 418 w 418"/>
                <a:gd name="T18" fmla="*/ 192 h 192"/>
              </a:gdLst>
              <a:ahLst/>
              <a:cxnLst>
                <a:cxn ang="T10">
                  <a:pos x="T0" y="T1"/>
                </a:cxn>
                <a:cxn ang="T11">
                  <a:pos x="T2" y="T3"/>
                </a:cxn>
                <a:cxn ang="T12">
                  <a:pos x="T4" y="T5"/>
                </a:cxn>
                <a:cxn ang="T13">
                  <a:pos x="T6" y="T7"/>
                </a:cxn>
                <a:cxn ang="T14">
                  <a:pos x="T8" y="T9"/>
                </a:cxn>
              </a:cxnLst>
              <a:rect l="T15" t="T16" r="T17" b="T18"/>
              <a:pathLst>
                <a:path w="418" h="192">
                  <a:moveTo>
                    <a:pt x="0" y="0"/>
                  </a:moveTo>
                  <a:cubicBezTo>
                    <a:pt x="16" y="10"/>
                    <a:pt x="30" y="46"/>
                    <a:pt x="99" y="62"/>
                  </a:cubicBezTo>
                  <a:cubicBezTo>
                    <a:pt x="168" y="78"/>
                    <a:pt x="416" y="87"/>
                    <a:pt x="417" y="99"/>
                  </a:cubicBezTo>
                  <a:cubicBezTo>
                    <a:pt x="418" y="111"/>
                    <a:pt x="177" y="120"/>
                    <a:pt x="108" y="135"/>
                  </a:cubicBezTo>
                  <a:cubicBezTo>
                    <a:pt x="39" y="150"/>
                    <a:pt x="22" y="180"/>
                    <a:pt x="0" y="192"/>
                  </a:cubicBezTo>
                </a:path>
              </a:pathLst>
            </a:custGeom>
            <a:noFill/>
            <a:ln w="19050" cmpd="sng">
              <a:solidFill>
                <a:srgbClr val="FF0000"/>
              </a:solidFill>
              <a:round/>
              <a:headEnd type="none" w="med" len="med"/>
              <a:tailEnd type="none" w="med" len="med"/>
            </a:ln>
          </p:spPr>
          <p:txBody>
            <a:bodyPr wrap="none" anchor="ctr"/>
            <a:lstStyle/>
            <a:p>
              <a:endParaRPr lang="zh-CN" altLang="en-US"/>
            </a:p>
          </p:txBody>
        </p:sp>
        <p:sp>
          <p:nvSpPr>
            <p:cNvPr id="1068" name="Text Box 25"/>
            <p:cNvSpPr txBox="1">
              <a:spLocks noChangeArrowheads="1"/>
            </p:cNvSpPr>
            <p:nvPr/>
          </p:nvSpPr>
          <p:spPr bwMode="auto">
            <a:xfrm>
              <a:off x="4992" y="624"/>
              <a:ext cx="336" cy="288"/>
            </a:xfrm>
            <a:prstGeom prst="rect">
              <a:avLst/>
            </a:prstGeom>
            <a:noFill/>
            <a:ln w="9525">
              <a:noFill/>
              <a:miter lim="800000"/>
              <a:headEnd/>
              <a:tailEnd/>
            </a:ln>
          </p:spPr>
          <p:txBody>
            <a:bodyPr>
              <a:spAutoFit/>
            </a:bodyPr>
            <a:lstStyle/>
            <a:p>
              <a:pPr>
                <a:spcBef>
                  <a:spcPct val="50000"/>
                </a:spcBef>
              </a:pPr>
              <a:r>
                <a:rPr lang="zh-CN" altLang="en-US" b="1">
                  <a:solidFill>
                    <a:srgbClr val="D04500"/>
                  </a:solidFill>
                  <a:latin typeface="宋体" charset="-122"/>
                </a:rPr>
                <a:t>1</a:t>
              </a:r>
            </a:p>
          </p:txBody>
        </p:sp>
      </p:grpSp>
      <p:grpSp>
        <p:nvGrpSpPr>
          <p:cNvPr id="9" name="Group 26"/>
          <p:cNvGrpSpPr>
            <a:grpSpLocks/>
          </p:cNvGrpSpPr>
          <p:nvPr/>
        </p:nvGrpSpPr>
        <p:grpSpPr bwMode="auto">
          <a:xfrm>
            <a:off x="7086600" y="1295400"/>
            <a:ext cx="1752600" cy="457200"/>
            <a:chOff x="4464" y="816"/>
            <a:chExt cx="1104" cy="288"/>
          </a:xfrm>
        </p:grpSpPr>
        <p:sp>
          <p:nvSpPr>
            <p:cNvPr id="1065" name="Freeform 27"/>
            <p:cNvSpPr>
              <a:spLocks/>
            </p:cNvSpPr>
            <p:nvPr/>
          </p:nvSpPr>
          <p:spPr bwMode="auto">
            <a:xfrm>
              <a:off x="4464" y="864"/>
              <a:ext cx="764" cy="192"/>
            </a:xfrm>
            <a:custGeom>
              <a:avLst/>
              <a:gdLst>
                <a:gd name="T0" fmla="*/ 0 w 764"/>
                <a:gd name="T1" fmla="*/ 0 h 192"/>
                <a:gd name="T2" fmla="*/ 154 w 764"/>
                <a:gd name="T3" fmla="*/ 54 h 192"/>
                <a:gd name="T4" fmla="*/ 763 w 764"/>
                <a:gd name="T5" fmla="*/ 91 h 192"/>
                <a:gd name="T6" fmla="*/ 163 w 764"/>
                <a:gd name="T7" fmla="*/ 145 h 192"/>
                <a:gd name="T8" fmla="*/ 0 w 764"/>
                <a:gd name="T9" fmla="*/ 192 h 192"/>
                <a:gd name="T10" fmla="*/ 0 60000 65536"/>
                <a:gd name="T11" fmla="*/ 0 60000 65536"/>
                <a:gd name="T12" fmla="*/ 0 60000 65536"/>
                <a:gd name="T13" fmla="*/ 0 60000 65536"/>
                <a:gd name="T14" fmla="*/ 0 60000 65536"/>
                <a:gd name="T15" fmla="*/ 0 w 764"/>
                <a:gd name="T16" fmla="*/ 0 h 192"/>
                <a:gd name="T17" fmla="*/ 764 w 764"/>
                <a:gd name="T18" fmla="*/ 192 h 192"/>
              </a:gdLst>
              <a:ahLst/>
              <a:cxnLst>
                <a:cxn ang="T10">
                  <a:pos x="T0" y="T1"/>
                </a:cxn>
                <a:cxn ang="T11">
                  <a:pos x="T2" y="T3"/>
                </a:cxn>
                <a:cxn ang="T12">
                  <a:pos x="T4" y="T5"/>
                </a:cxn>
                <a:cxn ang="T13">
                  <a:pos x="T6" y="T7"/>
                </a:cxn>
                <a:cxn ang="T14">
                  <a:pos x="T8" y="T9"/>
                </a:cxn>
              </a:cxnLst>
              <a:rect l="T15" t="T16" r="T17" b="T18"/>
              <a:pathLst>
                <a:path w="764" h="192">
                  <a:moveTo>
                    <a:pt x="0" y="0"/>
                  </a:moveTo>
                  <a:cubicBezTo>
                    <a:pt x="26" y="9"/>
                    <a:pt x="27" y="39"/>
                    <a:pt x="154" y="54"/>
                  </a:cubicBezTo>
                  <a:cubicBezTo>
                    <a:pt x="281" y="69"/>
                    <a:pt x="762" y="76"/>
                    <a:pt x="763" y="91"/>
                  </a:cubicBezTo>
                  <a:cubicBezTo>
                    <a:pt x="764" y="106"/>
                    <a:pt x="290" y="128"/>
                    <a:pt x="163" y="145"/>
                  </a:cubicBezTo>
                  <a:cubicBezTo>
                    <a:pt x="36" y="162"/>
                    <a:pt x="34" y="182"/>
                    <a:pt x="0" y="192"/>
                  </a:cubicBezTo>
                </a:path>
              </a:pathLst>
            </a:custGeom>
            <a:noFill/>
            <a:ln w="19050" cmpd="sng">
              <a:solidFill>
                <a:srgbClr val="FF0000"/>
              </a:solidFill>
              <a:round/>
              <a:headEnd type="none" w="med" len="med"/>
              <a:tailEnd type="none" w="med" len="med"/>
            </a:ln>
          </p:spPr>
          <p:txBody>
            <a:bodyPr wrap="none" anchor="ctr"/>
            <a:lstStyle/>
            <a:p>
              <a:endParaRPr lang="zh-CN" altLang="en-US"/>
            </a:p>
          </p:txBody>
        </p:sp>
        <p:sp>
          <p:nvSpPr>
            <p:cNvPr id="1066" name="Text Box 28"/>
            <p:cNvSpPr txBox="1">
              <a:spLocks noChangeArrowheads="1"/>
            </p:cNvSpPr>
            <p:nvPr/>
          </p:nvSpPr>
          <p:spPr bwMode="auto">
            <a:xfrm>
              <a:off x="5232" y="816"/>
              <a:ext cx="336" cy="288"/>
            </a:xfrm>
            <a:prstGeom prst="rect">
              <a:avLst/>
            </a:prstGeom>
            <a:noFill/>
            <a:ln w="9525">
              <a:noFill/>
              <a:miter lim="800000"/>
              <a:headEnd/>
              <a:tailEnd/>
            </a:ln>
          </p:spPr>
          <p:txBody>
            <a:bodyPr>
              <a:spAutoFit/>
            </a:bodyPr>
            <a:lstStyle/>
            <a:p>
              <a:pPr>
                <a:spcBef>
                  <a:spcPct val="50000"/>
                </a:spcBef>
              </a:pPr>
              <a:r>
                <a:rPr lang="zh-CN" altLang="en-US" b="1">
                  <a:solidFill>
                    <a:srgbClr val="D04500"/>
                  </a:solidFill>
                  <a:latin typeface="宋体" charset="-122"/>
                </a:rPr>
                <a:t>0</a:t>
              </a:r>
            </a:p>
          </p:txBody>
        </p:sp>
      </p:grpSp>
      <p:grpSp>
        <p:nvGrpSpPr>
          <p:cNvPr id="10" name="Group 29"/>
          <p:cNvGrpSpPr>
            <a:grpSpLocks/>
          </p:cNvGrpSpPr>
          <p:nvPr/>
        </p:nvGrpSpPr>
        <p:grpSpPr bwMode="auto">
          <a:xfrm>
            <a:off x="2438400" y="762000"/>
            <a:ext cx="990600" cy="1993900"/>
            <a:chOff x="1536" y="480"/>
            <a:chExt cx="624" cy="1256"/>
          </a:xfrm>
        </p:grpSpPr>
        <p:sp>
          <p:nvSpPr>
            <p:cNvPr id="1054" name="Line 30"/>
            <p:cNvSpPr>
              <a:spLocks noChangeShapeType="1"/>
            </p:cNvSpPr>
            <p:nvPr/>
          </p:nvSpPr>
          <p:spPr bwMode="auto">
            <a:xfrm>
              <a:off x="1536" y="480"/>
              <a:ext cx="624" cy="0"/>
            </a:xfrm>
            <a:prstGeom prst="line">
              <a:avLst/>
            </a:prstGeom>
            <a:noFill/>
            <a:ln w="19050">
              <a:solidFill>
                <a:srgbClr val="FF0000"/>
              </a:solidFill>
              <a:round/>
              <a:headEnd/>
              <a:tailEnd type="triangle" w="sm" len="med"/>
            </a:ln>
          </p:spPr>
          <p:txBody>
            <a:bodyPr wrap="none" anchor="ctr"/>
            <a:lstStyle/>
            <a:p>
              <a:endParaRPr lang="zh-CN" altLang="en-US"/>
            </a:p>
          </p:txBody>
        </p:sp>
        <p:sp>
          <p:nvSpPr>
            <p:cNvPr id="1055" name="Line 31"/>
            <p:cNvSpPr>
              <a:spLocks noChangeShapeType="1"/>
            </p:cNvSpPr>
            <p:nvPr/>
          </p:nvSpPr>
          <p:spPr bwMode="auto">
            <a:xfrm>
              <a:off x="1536" y="576"/>
              <a:ext cx="624" cy="0"/>
            </a:xfrm>
            <a:prstGeom prst="line">
              <a:avLst/>
            </a:prstGeom>
            <a:noFill/>
            <a:ln w="19050">
              <a:solidFill>
                <a:srgbClr val="FF0000"/>
              </a:solidFill>
              <a:round/>
              <a:headEnd/>
              <a:tailEnd type="triangle" w="sm" len="med"/>
            </a:ln>
          </p:spPr>
          <p:txBody>
            <a:bodyPr wrap="none" anchor="ctr"/>
            <a:lstStyle/>
            <a:p>
              <a:endParaRPr lang="zh-CN" altLang="en-US"/>
            </a:p>
          </p:txBody>
        </p:sp>
        <p:sp>
          <p:nvSpPr>
            <p:cNvPr id="1056" name="Line 32"/>
            <p:cNvSpPr>
              <a:spLocks noChangeShapeType="1"/>
            </p:cNvSpPr>
            <p:nvPr/>
          </p:nvSpPr>
          <p:spPr bwMode="auto">
            <a:xfrm>
              <a:off x="1536" y="672"/>
              <a:ext cx="624" cy="0"/>
            </a:xfrm>
            <a:prstGeom prst="line">
              <a:avLst/>
            </a:prstGeom>
            <a:noFill/>
            <a:ln w="19050">
              <a:solidFill>
                <a:srgbClr val="FF0000"/>
              </a:solidFill>
              <a:round/>
              <a:headEnd/>
              <a:tailEnd type="triangle" w="sm" len="med"/>
            </a:ln>
          </p:spPr>
          <p:txBody>
            <a:bodyPr wrap="none" anchor="ctr"/>
            <a:lstStyle/>
            <a:p>
              <a:endParaRPr lang="zh-CN" altLang="en-US"/>
            </a:p>
          </p:txBody>
        </p:sp>
        <p:sp>
          <p:nvSpPr>
            <p:cNvPr id="1057" name="Line 33"/>
            <p:cNvSpPr>
              <a:spLocks noChangeShapeType="1"/>
            </p:cNvSpPr>
            <p:nvPr/>
          </p:nvSpPr>
          <p:spPr bwMode="auto">
            <a:xfrm>
              <a:off x="1536" y="768"/>
              <a:ext cx="624" cy="0"/>
            </a:xfrm>
            <a:prstGeom prst="line">
              <a:avLst/>
            </a:prstGeom>
            <a:noFill/>
            <a:ln w="19050">
              <a:solidFill>
                <a:srgbClr val="FF0000"/>
              </a:solidFill>
              <a:round/>
              <a:headEnd/>
              <a:tailEnd type="triangle" w="sm" len="med"/>
            </a:ln>
          </p:spPr>
          <p:txBody>
            <a:bodyPr wrap="none" anchor="ctr"/>
            <a:lstStyle/>
            <a:p>
              <a:endParaRPr lang="zh-CN" altLang="en-US"/>
            </a:p>
          </p:txBody>
        </p:sp>
        <p:sp>
          <p:nvSpPr>
            <p:cNvPr id="1058" name="Line 34"/>
            <p:cNvSpPr>
              <a:spLocks noChangeShapeType="1"/>
            </p:cNvSpPr>
            <p:nvPr/>
          </p:nvSpPr>
          <p:spPr bwMode="auto">
            <a:xfrm>
              <a:off x="1536" y="864"/>
              <a:ext cx="624" cy="0"/>
            </a:xfrm>
            <a:prstGeom prst="line">
              <a:avLst/>
            </a:prstGeom>
            <a:noFill/>
            <a:ln w="19050">
              <a:solidFill>
                <a:srgbClr val="FF0000"/>
              </a:solidFill>
              <a:round/>
              <a:headEnd/>
              <a:tailEnd type="triangle" w="sm" len="med"/>
            </a:ln>
          </p:spPr>
          <p:txBody>
            <a:bodyPr wrap="none" anchor="ctr"/>
            <a:lstStyle/>
            <a:p>
              <a:endParaRPr lang="zh-CN" altLang="en-US"/>
            </a:p>
          </p:txBody>
        </p:sp>
        <p:sp>
          <p:nvSpPr>
            <p:cNvPr id="1059" name="Line 35"/>
            <p:cNvSpPr>
              <a:spLocks noChangeShapeType="1"/>
            </p:cNvSpPr>
            <p:nvPr/>
          </p:nvSpPr>
          <p:spPr bwMode="auto">
            <a:xfrm>
              <a:off x="1536" y="960"/>
              <a:ext cx="624" cy="0"/>
            </a:xfrm>
            <a:prstGeom prst="line">
              <a:avLst/>
            </a:prstGeom>
            <a:noFill/>
            <a:ln w="19050">
              <a:solidFill>
                <a:srgbClr val="FF0000"/>
              </a:solidFill>
              <a:round/>
              <a:headEnd/>
              <a:tailEnd type="triangle" w="sm" len="med"/>
            </a:ln>
          </p:spPr>
          <p:txBody>
            <a:bodyPr wrap="none" anchor="ctr"/>
            <a:lstStyle/>
            <a:p>
              <a:endParaRPr lang="zh-CN" altLang="en-US"/>
            </a:p>
          </p:txBody>
        </p:sp>
        <p:sp>
          <p:nvSpPr>
            <p:cNvPr id="1060" name="Line 36"/>
            <p:cNvSpPr>
              <a:spLocks noChangeShapeType="1"/>
            </p:cNvSpPr>
            <p:nvPr/>
          </p:nvSpPr>
          <p:spPr bwMode="auto">
            <a:xfrm>
              <a:off x="1536" y="1056"/>
              <a:ext cx="624" cy="0"/>
            </a:xfrm>
            <a:prstGeom prst="line">
              <a:avLst/>
            </a:prstGeom>
            <a:noFill/>
            <a:ln w="19050">
              <a:solidFill>
                <a:srgbClr val="FF0000"/>
              </a:solidFill>
              <a:round/>
              <a:headEnd/>
              <a:tailEnd type="triangle" w="sm" len="med"/>
            </a:ln>
          </p:spPr>
          <p:txBody>
            <a:bodyPr wrap="none" anchor="ctr"/>
            <a:lstStyle/>
            <a:p>
              <a:endParaRPr lang="zh-CN" altLang="en-US"/>
            </a:p>
          </p:txBody>
        </p:sp>
        <p:sp>
          <p:nvSpPr>
            <p:cNvPr id="1061" name="Line 37"/>
            <p:cNvSpPr>
              <a:spLocks noChangeShapeType="1"/>
            </p:cNvSpPr>
            <p:nvPr/>
          </p:nvSpPr>
          <p:spPr bwMode="auto">
            <a:xfrm>
              <a:off x="1536" y="1152"/>
              <a:ext cx="624" cy="0"/>
            </a:xfrm>
            <a:prstGeom prst="line">
              <a:avLst/>
            </a:prstGeom>
            <a:noFill/>
            <a:ln w="19050">
              <a:solidFill>
                <a:srgbClr val="FF0000"/>
              </a:solidFill>
              <a:round/>
              <a:headEnd/>
              <a:tailEnd type="triangle" w="sm" len="med"/>
            </a:ln>
          </p:spPr>
          <p:txBody>
            <a:bodyPr wrap="none" anchor="ctr"/>
            <a:lstStyle/>
            <a:p>
              <a:endParaRPr lang="zh-CN" altLang="en-US"/>
            </a:p>
          </p:txBody>
        </p:sp>
        <p:sp>
          <p:nvSpPr>
            <p:cNvPr id="1062" name="Line 38"/>
            <p:cNvSpPr>
              <a:spLocks noChangeShapeType="1"/>
            </p:cNvSpPr>
            <p:nvPr/>
          </p:nvSpPr>
          <p:spPr bwMode="auto">
            <a:xfrm>
              <a:off x="1536" y="1248"/>
              <a:ext cx="624" cy="0"/>
            </a:xfrm>
            <a:prstGeom prst="line">
              <a:avLst/>
            </a:prstGeom>
            <a:noFill/>
            <a:ln w="19050">
              <a:solidFill>
                <a:srgbClr val="FF0000"/>
              </a:solidFill>
              <a:round/>
              <a:headEnd/>
              <a:tailEnd type="triangle" w="sm" len="med"/>
            </a:ln>
          </p:spPr>
          <p:txBody>
            <a:bodyPr wrap="none" anchor="ctr"/>
            <a:lstStyle/>
            <a:p>
              <a:endParaRPr lang="zh-CN" altLang="en-US"/>
            </a:p>
          </p:txBody>
        </p:sp>
        <p:sp>
          <p:nvSpPr>
            <p:cNvPr id="1063" name="Line 39"/>
            <p:cNvSpPr>
              <a:spLocks noChangeShapeType="1"/>
            </p:cNvSpPr>
            <p:nvPr/>
          </p:nvSpPr>
          <p:spPr bwMode="auto">
            <a:xfrm>
              <a:off x="1536" y="1344"/>
              <a:ext cx="624" cy="0"/>
            </a:xfrm>
            <a:prstGeom prst="line">
              <a:avLst/>
            </a:prstGeom>
            <a:noFill/>
            <a:ln w="19050">
              <a:solidFill>
                <a:srgbClr val="FF0000"/>
              </a:solidFill>
              <a:round/>
              <a:headEnd/>
              <a:tailEnd type="triangle" w="sm" len="med"/>
            </a:ln>
          </p:spPr>
          <p:txBody>
            <a:bodyPr wrap="none" anchor="ctr"/>
            <a:lstStyle/>
            <a:p>
              <a:endParaRPr lang="zh-CN" altLang="en-US"/>
            </a:p>
          </p:txBody>
        </p:sp>
        <p:sp>
          <p:nvSpPr>
            <p:cNvPr id="1064" name="Line 40"/>
            <p:cNvSpPr>
              <a:spLocks noChangeShapeType="1"/>
            </p:cNvSpPr>
            <p:nvPr/>
          </p:nvSpPr>
          <p:spPr bwMode="auto">
            <a:xfrm>
              <a:off x="1536" y="1440"/>
              <a:ext cx="624" cy="0"/>
            </a:xfrm>
            <a:prstGeom prst="line">
              <a:avLst/>
            </a:prstGeom>
            <a:noFill/>
            <a:ln w="19050">
              <a:solidFill>
                <a:srgbClr val="FF0000"/>
              </a:solidFill>
              <a:round/>
              <a:headEnd/>
              <a:tailEnd type="triangle" w="sm" len="med"/>
            </a:ln>
          </p:spPr>
          <p:txBody>
            <a:bodyPr wrap="none" anchor="ctr"/>
            <a:lstStyle/>
            <a:p>
              <a:endParaRPr lang="zh-CN" altLang="en-US"/>
            </a:p>
          </p:txBody>
        </p:sp>
        <p:graphicFrame>
          <p:nvGraphicFramePr>
            <p:cNvPr id="1031" name="Object 41"/>
            <p:cNvGraphicFramePr>
              <a:graphicFrameLocks noChangeAspect="1"/>
            </p:cNvGraphicFramePr>
            <p:nvPr/>
          </p:nvGraphicFramePr>
          <p:xfrm>
            <a:off x="1698" y="1488"/>
            <a:ext cx="195" cy="248"/>
          </p:xfrm>
          <a:graphic>
            <a:graphicData uri="http://schemas.openxmlformats.org/presentationml/2006/ole">
              <mc:AlternateContent xmlns:mc="http://schemas.openxmlformats.org/markup-compatibility/2006">
                <mc:Choice xmlns:v="urn:schemas-microsoft-com:vml" Requires="v">
                  <p:oleObj spid="_x0000_s46104" name="Equation" r:id="rId7" imgW="139680" imgH="177480" progId="">
                    <p:embed/>
                  </p:oleObj>
                </mc:Choice>
                <mc:Fallback>
                  <p:oleObj name="Equation" r:id="rId7" imgW="139680" imgH="177480" progId="">
                    <p:embed/>
                    <p:pic>
                      <p:nvPicPr>
                        <p:cNvPr id="0" name="Object 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8" y="1488"/>
                          <a:ext cx="195"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3354" name="Text Box 42"/>
          <p:cNvSpPr txBox="1">
            <a:spLocks noChangeArrowheads="1"/>
          </p:cNvSpPr>
          <p:nvPr/>
        </p:nvSpPr>
        <p:spPr bwMode="auto">
          <a:xfrm>
            <a:off x="1828800" y="5715000"/>
            <a:ext cx="7550150" cy="519113"/>
          </a:xfrm>
          <a:prstGeom prst="rect">
            <a:avLst/>
          </a:prstGeom>
          <a:noFill/>
          <a:ln w="9525">
            <a:noFill/>
            <a:miter lim="800000"/>
            <a:headEnd/>
            <a:tailEnd/>
          </a:ln>
        </p:spPr>
        <p:txBody>
          <a:bodyPr>
            <a:spAutoFit/>
          </a:bodyPr>
          <a:lstStyle/>
          <a:p>
            <a:pPr>
              <a:spcBef>
                <a:spcPct val="50000"/>
              </a:spcBef>
            </a:pPr>
            <a:r>
              <a:rPr lang="zh-CN" altLang="en-US" sz="2800" b="1">
                <a:solidFill>
                  <a:srgbClr val="008080"/>
                </a:solidFill>
                <a:latin typeface="宋体" charset="-122"/>
              </a:rPr>
              <a:t>为了讨论问题方便, 设光栅狭缝总数</a:t>
            </a:r>
            <a:r>
              <a:rPr lang="en-US" altLang="zh-CN" sz="2800" b="1">
                <a:solidFill>
                  <a:srgbClr val="008080"/>
                </a:solidFill>
                <a:latin typeface="宋体" charset="-122"/>
              </a:rPr>
              <a:t>N</a:t>
            </a:r>
            <a:r>
              <a:rPr lang="zh-CN" altLang="zh-CN" sz="2800" b="1">
                <a:solidFill>
                  <a:srgbClr val="008080"/>
                </a:solidFill>
                <a:latin typeface="宋体" charset="-122"/>
              </a:rPr>
              <a:t>无限大.</a:t>
            </a:r>
            <a:endParaRPr lang="zh-CN" altLang="en-US" sz="2800" b="1">
              <a:solidFill>
                <a:srgbClr val="008080"/>
              </a:solidFill>
              <a:latin typeface="宋体" charset="-122"/>
            </a:endParaRPr>
          </a:p>
        </p:txBody>
      </p:sp>
      <p:grpSp>
        <p:nvGrpSpPr>
          <p:cNvPr id="11" name="Group 43"/>
          <p:cNvGrpSpPr>
            <a:grpSpLocks/>
          </p:cNvGrpSpPr>
          <p:nvPr/>
        </p:nvGrpSpPr>
        <p:grpSpPr bwMode="auto">
          <a:xfrm>
            <a:off x="4800600" y="609600"/>
            <a:ext cx="2286000" cy="990600"/>
            <a:chOff x="3024" y="384"/>
            <a:chExt cx="1440" cy="624"/>
          </a:xfrm>
        </p:grpSpPr>
        <p:sp>
          <p:nvSpPr>
            <p:cNvPr id="1052" name="Line 44"/>
            <p:cNvSpPr>
              <a:spLocks noChangeShapeType="1"/>
            </p:cNvSpPr>
            <p:nvPr/>
          </p:nvSpPr>
          <p:spPr bwMode="auto">
            <a:xfrm flipV="1">
              <a:off x="3024" y="384"/>
              <a:ext cx="1440" cy="576"/>
            </a:xfrm>
            <a:prstGeom prst="line">
              <a:avLst/>
            </a:prstGeom>
            <a:noFill/>
            <a:ln w="9525">
              <a:solidFill>
                <a:schemeClr val="accent2"/>
              </a:solidFill>
              <a:prstDash val="dash"/>
              <a:round/>
              <a:headEnd/>
              <a:tailEnd type="triangle" w="sm" len="med"/>
            </a:ln>
          </p:spPr>
          <p:txBody>
            <a:bodyPr wrap="none" anchor="ctr"/>
            <a:lstStyle/>
            <a:p>
              <a:endParaRPr lang="zh-CN" altLang="en-US"/>
            </a:p>
          </p:txBody>
        </p:sp>
        <p:sp>
          <p:nvSpPr>
            <p:cNvPr id="1053" name="Freeform 45"/>
            <p:cNvSpPr>
              <a:spLocks/>
            </p:cNvSpPr>
            <p:nvPr/>
          </p:nvSpPr>
          <p:spPr bwMode="auto">
            <a:xfrm>
              <a:off x="3408" y="816"/>
              <a:ext cx="46" cy="144"/>
            </a:xfrm>
            <a:custGeom>
              <a:avLst/>
              <a:gdLst>
                <a:gd name="T0" fmla="*/ 0 w 46"/>
                <a:gd name="T1" fmla="*/ 0 h 144"/>
                <a:gd name="T2" fmla="*/ 0 w 46"/>
                <a:gd name="T3" fmla="*/ 144 h 144"/>
                <a:gd name="T4" fmla="*/ 0 60000 65536"/>
                <a:gd name="T5" fmla="*/ 0 60000 65536"/>
                <a:gd name="T6" fmla="*/ 0 w 46"/>
                <a:gd name="T7" fmla="*/ 0 h 144"/>
                <a:gd name="T8" fmla="*/ 46 w 46"/>
                <a:gd name="T9" fmla="*/ 144 h 144"/>
              </a:gdLst>
              <a:ahLst/>
              <a:cxnLst>
                <a:cxn ang="T4">
                  <a:pos x="T0" y="T1"/>
                </a:cxn>
                <a:cxn ang="T5">
                  <a:pos x="T2" y="T3"/>
                </a:cxn>
              </a:cxnLst>
              <a:rect l="T6" t="T7" r="T8" b="T9"/>
              <a:pathLst>
                <a:path w="46" h="144">
                  <a:moveTo>
                    <a:pt x="0" y="0"/>
                  </a:moveTo>
                  <a:cubicBezTo>
                    <a:pt x="46" y="66"/>
                    <a:pt x="0" y="144"/>
                    <a:pt x="0" y="144"/>
                  </a:cubicBezTo>
                </a:path>
              </a:pathLst>
            </a:custGeom>
            <a:noFill/>
            <a:ln w="19050" cmpd="sng">
              <a:solidFill>
                <a:schemeClr val="accent2"/>
              </a:solidFill>
              <a:round/>
              <a:headEnd type="none" w="med" len="med"/>
              <a:tailEnd type="none" w="med" len="med"/>
            </a:ln>
          </p:spPr>
          <p:txBody>
            <a:bodyPr wrap="none" anchor="ctr"/>
            <a:lstStyle/>
            <a:p>
              <a:endParaRPr lang="zh-CN" altLang="en-US"/>
            </a:p>
          </p:txBody>
        </p:sp>
        <p:graphicFrame>
          <p:nvGraphicFramePr>
            <p:cNvPr id="1030" name="Object 46"/>
            <p:cNvGraphicFramePr>
              <a:graphicFrameLocks noChangeAspect="1"/>
            </p:cNvGraphicFramePr>
            <p:nvPr/>
          </p:nvGraphicFramePr>
          <p:xfrm>
            <a:off x="3456" y="760"/>
            <a:ext cx="177" cy="248"/>
          </p:xfrm>
          <a:graphic>
            <a:graphicData uri="http://schemas.openxmlformats.org/presentationml/2006/ole">
              <mc:AlternateContent xmlns:mc="http://schemas.openxmlformats.org/markup-compatibility/2006">
                <mc:Choice xmlns:v="urn:schemas-microsoft-com:vml" Requires="v">
                  <p:oleObj spid="_x0000_s46105" name="公式" r:id="rId9" imgW="126720" imgH="177480" progId="">
                    <p:embed/>
                  </p:oleObj>
                </mc:Choice>
                <mc:Fallback>
                  <p:oleObj name="公式" r:id="rId9" imgW="126720" imgH="177480" progId="">
                    <p:embed/>
                    <p:pic>
                      <p:nvPicPr>
                        <p:cNvPr id="0" name="Object 4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56" y="760"/>
                          <a:ext cx="177"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2" name="Group 47"/>
          <p:cNvGrpSpPr>
            <a:grpSpLocks/>
          </p:cNvGrpSpPr>
          <p:nvPr/>
        </p:nvGrpSpPr>
        <p:grpSpPr bwMode="auto">
          <a:xfrm>
            <a:off x="3276600" y="152400"/>
            <a:ext cx="785813" cy="3505200"/>
            <a:chOff x="2064" y="96"/>
            <a:chExt cx="495" cy="2208"/>
          </a:xfrm>
        </p:grpSpPr>
        <p:sp>
          <p:nvSpPr>
            <p:cNvPr id="1050" name="Line 48"/>
            <p:cNvSpPr>
              <a:spLocks noChangeShapeType="1"/>
            </p:cNvSpPr>
            <p:nvPr/>
          </p:nvSpPr>
          <p:spPr bwMode="auto">
            <a:xfrm flipV="1">
              <a:off x="2256" y="144"/>
              <a:ext cx="0" cy="1680"/>
            </a:xfrm>
            <a:prstGeom prst="line">
              <a:avLst/>
            </a:prstGeom>
            <a:noFill/>
            <a:ln w="28575">
              <a:solidFill>
                <a:srgbClr val="990000"/>
              </a:solidFill>
              <a:prstDash val="lgDash"/>
              <a:round/>
              <a:headEnd/>
              <a:tailEnd type="triangle" w="med" len="med"/>
            </a:ln>
          </p:spPr>
          <p:txBody>
            <a:bodyPr wrap="none" anchor="ctr"/>
            <a:lstStyle/>
            <a:p>
              <a:endParaRPr lang="zh-CN" altLang="en-US"/>
            </a:p>
          </p:txBody>
        </p:sp>
        <p:graphicFrame>
          <p:nvGraphicFramePr>
            <p:cNvPr id="1027" name="Object 49"/>
            <p:cNvGraphicFramePr>
              <a:graphicFrameLocks noChangeAspect="1"/>
            </p:cNvGraphicFramePr>
            <p:nvPr/>
          </p:nvGraphicFramePr>
          <p:xfrm>
            <a:off x="2304" y="96"/>
            <a:ext cx="255" cy="284"/>
          </p:xfrm>
          <a:graphic>
            <a:graphicData uri="http://schemas.openxmlformats.org/presentationml/2006/ole">
              <mc:AlternateContent xmlns:mc="http://schemas.openxmlformats.org/markup-compatibility/2006">
                <mc:Choice xmlns:v="urn:schemas-microsoft-com:vml" Requires="v">
                  <p:oleObj spid="_x0000_s46106" name="公式" r:id="rId11" imgW="126720" imgH="139680" progId="">
                    <p:embed/>
                  </p:oleObj>
                </mc:Choice>
                <mc:Fallback>
                  <p:oleObj name="公式" r:id="rId11" imgW="126720" imgH="139680" progId="">
                    <p:embed/>
                    <p:pic>
                      <p:nvPicPr>
                        <p:cNvPr id="0" name="Object 4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04" y="96"/>
                          <a:ext cx="255" cy="2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50"/>
            <p:cNvGraphicFramePr>
              <a:graphicFrameLocks noChangeAspect="1"/>
            </p:cNvGraphicFramePr>
            <p:nvPr/>
          </p:nvGraphicFramePr>
          <p:xfrm>
            <a:off x="2256" y="912"/>
            <a:ext cx="177" cy="248"/>
          </p:xfrm>
          <a:graphic>
            <a:graphicData uri="http://schemas.openxmlformats.org/presentationml/2006/ole">
              <mc:AlternateContent xmlns:mc="http://schemas.openxmlformats.org/markup-compatibility/2006">
                <mc:Choice xmlns:v="urn:schemas-microsoft-com:vml" Requires="v">
                  <p:oleObj spid="_x0000_s46107" name="公式" r:id="rId13" imgW="126720" imgH="177480" progId="">
                    <p:embed/>
                  </p:oleObj>
                </mc:Choice>
                <mc:Fallback>
                  <p:oleObj name="公式" r:id="rId13" imgW="126720" imgH="177480" progId="">
                    <p:embed/>
                    <p:pic>
                      <p:nvPicPr>
                        <p:cNvPr id="0" name="Object 5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56" y="912"/>
                          <a:ext cx="177"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51" name="Text Box 51"/>
            <p:cNvSpPr txBox="1">
              <a:spLocks noChangeArrowheads="1"/>
            </p:cNvSpPr>
            <p:nvPr/>
          </p:nvSpPr>
          <p:spPr bwMode="auto">
            <a:xfrm>
              <a:off x="2236" y="1728"/>
              <a:ext cx="308" cy="576"/>
            </a:xfrm>
            <a:prstGeom prst="rect">
              <a:avLst/>
            </a:prstGeom>
            <a:noFill/>
            <a:ln w="9525">
              <a:noFill/>
              <a:miter lim="800000"/>
              <a:headEnd/>
              <a:tailEnd/>
            </a:ln>
          </p:spPr>
          <p:txBody>
            <a:bodyPr vert="eaVert">
              <a:spAutoFit/>
            </a:bodyPr>
            <a:lstStyle/>
            <a:p>
              <a:pPr eaLnBrk="0" hangingPunct="0">
                <a:spcBef>
                  <a:spcPct val="50000"/>
                </a:spcBef>
              </a:pPr>
              <a:r>
                <a:rPr lang="zh-CN" altLang="en-US" sz="2000" b="1">
                  <a:solidFill>
                    <a:srgbClr val="D04500"/>
                  </a:solidFill>
                  <a:ea typeface="仿宋_GB2312" pitchFamily="49" charset="-122"/>
                </a:rPr>
                <a:t>光栅</a:t>
              </a:r>
            </a:p>
          </p:txBody>
        </p:sp>
        <p:graphicFrame>
          <p:nvGraphicFramePr>
            <p:cNvPr id="1029" name="Object 52"/>
            <p:cNvGraphicFramePr>
              <a:graphicFrameLocks noChangeAspect="1"/>
            </p:cNvGraphicFramePr>
            <p:nvPr/>
          </p:nvGraphicFramePr>
          <p:xfrm>
            <a:off x="2064" y="1776"/>
            <a:ext cx="231" cy="248"/>
          </p:xfrm>
          <a:graphic>
            <a:graphicData uri="http://schemas.openxmlformats.org/presentationml/2006/ole">
              <mc:AlternateContent xmlns:mc="http://schemas.openxmlformats.org/markup-compatibility/2006">
                <mc:Choice xmlns:v="urn:schemas-microsoft-com:vml" Requires="v">
                  <p:oleObj spid="_x0000_s46108" name="公式" r:id="rId15" imgW="164880" imgH="177480" progId="">
                    <p:embed/>
                  </p:oleObj>
                </mc:Choice>
                <mc:Fallback>
                  <p:oleObj name="公式" r:id="rId15" imgW="164880" imgH="177480" progId="">
                    <p:embed/>
                    <p:pic>
                      <p:nvPicPr>
                        <p:cNvPr id="0" name="Object 5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64" y="1776"/>
                          <a:ext cx="231"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3" name="Group 53"/>
          <p:cNvGrpSpPr>
            <a:grpSpLocks/>
          </p:cNvGrpSpPr>
          <p:nvPr/>
        </p:nvGrpSpPr>
        <p:grpSpPr bwMode="auto">
          <a:xfrm>
            <a:off x="6673850" y="0"/>
            <a:ext cx="865188" cy="2895600"/>
            <a:chOff x="4204" y="0"/>
            <a:chExt cx="545" cy="1824"/>
          </a:xfrm>
        </p:grpSpPr>
        <p:sp>
          <p:nvSpPr>
            <p:cNvPr id="1048" name="Line 54"/>
            <p:cNvSpPr>
              <a:spLocks noChangeShapeType="1"/>
            </p:cNvSpPr>
            <p:nvPr/>
          </p:nvSpPr>
          <p:spPr bwMode="auto">
            <a:xfrm>
              <a:off x="4464" y="0"/>
              <a:ext cx="0" cy="1728"/>
            </a:xfrm>
            <a:prstGeom prst="line">
              <a:avLst/>
            </a:prstGeom>
            <a:noFill/>
            <a:ln w="28575">
              <a:solidFill>
                <a:schemeClr val="accent2"/>
              </a:solidFill>
              <a:round/>
              <a:headEnd type="triangle" w="med" len="med"/>
              <a:tailEnd/>
            </a:ln>
          </p:spPr>
          <p:txBody>
            <a:bodyPr wrap="none" anchor="ctr"/>
            <a:lstStyle/>
            <a:p>
              <a:endParaRPr lang="zh-CN" altLang="en-US"/>
            </a:p>
          </p:txBody>
        </p:sp>
        <p:graphicFrame>
          <p:nvGraphicFramePr>
            <p:cNvPr id="1026" name="Object 55"/>
            <p:cNvGraphicFramePr>
              <a:graphicFrameLocks noChangeAspect="1"/>
            </p:cNvGraphicFramePr>
            <p:nvPr/>
          </p:nvGraphicFramePr>
          <p:xfrm>
            <a:off x="4560" y="0"/>
            <a:ext cx="189" cy="304"/>
          </p:xfrm>
          <a:graphic>
            <a:graphicData uri="http://schemas.openxmlformats.org/presentationml/2006/ole">
              <mc:AlternateContent xmlns:mc="http://schemas.openxmlformats.org/markup-compatibility/2006">
                <mc:Choice xmlns:v="urn:schemas-microsoft-com:vml" Requires="v">
                  <p:oleObj spid="_x0000_s46109" name="公式" r:id="rId17" imgW="126720" imgH="203040" progId="">
                    <p:embed/>
                  </p:oleObj>
                </mc:Choice>
                <mc:Fallback>
                  <p:oleObj name="公式" r:id="rId17" imgW="126720" imgH="203040" progId="">
                    <p:embed/>
                    <p:pic>
                      <p:nvPicPr>
                        <p:cNvPr id="0" name="Object 5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60" y="0"/>
                          <a:ext cx="189" cy="3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9" name="Text Box 56"/>
            <p:cNvSpPr txBox="1">
              <a:spLocks noChangeArrowheads="1"/>
            </p:cNvSpPr>
            <p:nvPr/>
          </p:nvSpPr>
          <p:spPr bwMode="auto">
            <a:xfrm>
              <a:off x="4204" y="1584"/>
              <a:ext cx="308" cy="240"/>
            </a:xfrm>
            <a:prstGeom prst="rect">
              <a:avLst/>
            </a:prstGeom>
            <a:noFill/>
            <a:ln w="9525">
              <a:noFill/>
              <a:miter lim="800000"/>
              <a:headEnd/>
              <a:tailEnd/>
            </a:ln>
          </p:spPr>
          <p:txBody>
            <a:bodyPr vert="eaVert">
              <a:spAutoFit/>
            </a:bodyPr>
            <a:lstStyle/>
            <a:p>
              <a:pPr eaLnBrk="0" hangingPunct="0">
                <a:spcBef>
                  <a:spcPct val="50000"/>
                </a:spcBef>
              </a:pPr>
              <a:r>
                <a:rPr lang="zh-CN" altLang="en-US" sz="2000" b="1">
                  <a:solidFill>
                    <a:schemeClr val="accent2"/>
                  </a:solidFill>
                  <a:ea typeface="仿宋_GB2312" pitchFamily="49" charset="-122"/>
                </a:rPr>
                <a:t>屏</a:t>
              </a:r>
            </a:p>
          </p:txBody>
        </p:sp>
      </p:grpSp>
      <p:sp>
        <p:nvSpPr>
          <p:cNvPr id="1046" name="AutoShape 57">
            <a:hlinkClick r:id="" action="ppaction://hlinkshowjump?jump=nextslide"/>
          </p:cNvPr>
          <p:cNvSpPr>
            <a:spLocks noChangeArrowheads="1"/>
          </p:cNvSpPr>
          <p:nvPr/>
        </p:nvSpPr>
        <p:spPr bwMode="auto">
          <a:xfrm>
            <a:off x="8534400" y="6324600"/>
            <a:ext cx="381000" cy="381000"/>
          </a:xfrm>
          <a:prstGeom prst="rightArrow">
            <a:avLst>
              <a:gd name="adj1" fmla="val 50000"/>
              <a:gd name="adj2" fmla="val 25000"/>
            </a:avLst>
          </a:prstGeom>
          <a:solidFill>
            <a:srgbClr val="C1E0FF"/>
          </a:solidFill>
          <a:ln w="9525">
            <a:solidFill>
              <a:srgbClr val="005BB6"/>
            </a:solidFill>
            <a:miter lim="800000"/>
            <a:headEnd/>
            <a:tailEnd/>
          </a:ln>
        </p:spPr>
        <p:txBody>
          <a:bodyPr wrap="none" anchor="ctr"/>
          <a:lstStyle/>
          <a:p>
            <a:endParaRPr lang="zh-CN" altLang="en-US"/>
          </a:p>
        </p:txBody>
      </p:sp>
      <p:sp>
        <p:nvSpPr>
          <p:cNvPr id="1047" name="AutoShape 58">
            <a:hlinkClick r:id="" action="ppaction://hlinkshowjump?jump=previousslide"/>
          </p:cNvPr>
          <p:cNvSpPr>
            <a:spLocks noChangeArrowheads="1"/>
          </p:cNvSpPr>
          <p:nvPr/>
        </p:nvSpPr>
        <p:spPr bwMode="auto">
          <a:xfrm flipH="1">
            <a:off x="8001000" y="6324600"/>
            <a:ext cx="381000" cy="381000"/>
          </a:xfrm>
          <a:prstGeom prst="rightArrow">
            <a:avLst>
              <a:gd name="adj1" fmla="val 50000"/>
              <a:gd name="adj2" fmla="val 25000"/>
            </a:avLst>
          </a:prstGeom>
          <a:solidFill>
            <a:srgbClr val="F6DDCE"/>
          </a:solidFill>
          <a:ln w="9525">
            <a:solidFill>
              <a:srgbClr val="BF6639"/>
            </a:solidFill>
            <a:miter lim="800000"/>
            <a:headEnd/>
            <a:tailEnd/>
          </a:ln>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subTnLst>
                                    <p:audio>
                                      <p:cMediaNode>
                                        <p:cTn display="0" masterRel="sameClick">
                                          <p:stCondLst>
                                            <p:cond evt="begin" delay="0">
                                              <p:tn val="14"/>
                                            </p:cond>
                                          </p:stCondLst>
                                          <p:endCondLst>
                                            <p:cond evt="onStopAudio" delay="0">
                                              <p:tgtEl>
                                                <p:sldTgt/>
                                              </p:tgtEl>
                                            </p:cond>
                                          </p:endCondLst>
                                        </p:cTn>
                                        <p:tgtEl>
                                          <p:sndTgt r:embed="rId3" name="chimes.wav"/>
                                        </p:tgtEl>
                                      </p:cMediaNode>
                                    </p:audio>
                                  </p:sub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subTnLst>
                                    <p:audio>
                                      <p:cMediaNode>
                                        <p:cTn display="0" masterRel="sameClick">
                                          <p:stCondLst>
                                            <p:cond evt="begin" delay="0">
                                              <p:tn val="36"/>
                                            </p:cond>
                                          </p:stCondLst>
                                          <p:endCondLst>
                                            <p:cond evt="onStopAudio" delay="0">
                                              <p:tgtEl>
                                                <p:sldTgt/>
                                              </p:tgtEl>
                                            </p:cond>
                                          </p:endCondLst>
                                        </p:cTn>
                                        <p:tgtEl>
                                          <p:sndTgt r:embed="rId3" name="chimes.wav"/>
                                        </p:tgtEl>
                                      </p:cMediaNode>
                                    </p:audio>
                                  </p:subTnLst>
                                </p:cTn>
                              </p:par>
                            </p:childTnLst>
                          </p:cTn>
                        </p:par>
                        <p:par>
                          <p:cTn id="39" fill="hold">
                            <p:stCondLst>
                              <p:cond delay="1500"/>
                            </p:stCondLst>
                            <p:childTnLst>
                              <p:par>
                                <p:cTn id="40" presetID="22" presetClass="entr" presetSubtype="8"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subTnLst>
                                    <p:audio>
                                      <p:cMediaNode>
                                        <p:cTn display="0" masterRel="sameClick">
                                          <p:stCondLst>
                                            <p:cond evt="begin" delay="0">
                                              <p:tn val="40"/>
                                            </p:cond>
                                          </p:stCondLst>
                                          <p:endCondLst>
                                            <p:cond evt="onStopAudio" delay="0">
                                              <p:tgtEl>
                                                <p:sldTgt/>
                                              </p:tgtEl>
                                            </p:cond>
                                          </p:endCondLst>
                                        </p:cTn>
                                        <p:tgtEl>
                                          <p:sndTgt r:embed="rId3" name="chimes.wav"/>
                                        </p:tgtEl>
                                      </p:cMediaNode>
                                    </p:audio>
                                  </p:subTnLst>
                                </p:cTn>
                              </p:par>
                            </p:childTnLst>
                          </p:cTn>
                        </p:par>
                        <p:par>
                          <p:cTn id="43" fill="hold">
                            <p:stCondLst>
                              <p:cond delay="2000"/>
                            </p:stCondLst>
                            <p:childTnLst>
                              <p:par>
                                <p:cTn id="44" presetID="22" presetClass="entr" presetSubtype="8"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500"/>
                                        <p:tgtEl>
                                          <p:spTgt spid="6"/>
                                        </p:tgtEl>
                                      </p:cBhvr>
                                    </p:animEffect>
                                  </p:childTnLst>
                                  <p:subTnLst>
                                    <p:audio>
                                      <p:cMediaNode>
                                        <p:cTn display="0" masterRel="sameClick">
                                          <p:stCondLst>
                                            <p:cond evt="begin" delay="0">
                                              <p:tn val="44"/>
                                            </p:cond>
                                          </p:stCondLst>
                                          <p:endCondLst>
                                            <p:cond evt="onStopAudio" delay="0">
                                              <p:tgtEl>
                                                <p:sldTgt/>
                                              </p:tgtEl>
                                            </p:cond>
                                          </p:endCondLst>
                                        </p:cTn>
                                        <p:tgtEl>
                                          <p:sndTgt r:embed="rId3" name="chimes.wav"/>
                                        </p:tgtEl>
                                      </p:cMediaNode>
                                    </p:audio>
                                  </p:sub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subTnLst>
                                    <p:audio>
                                      <p:cMediaNode>
                                        <p:cTn display="0" masterRel="sameClick">
                                          <p:stCondLst>
                                            <p:cond evt="begin" delay="0">
                                              <p:tn val="49"/>
                                            </p:cond>
                                          </p:stCondLst>
                                          <p:endCondLst>
                                            <p:cond evt="onStopAudio" delay="0">
                                              <p:tgtEl>
                                                <p:sldTgt/>
                                              </p:tgtEl>
                                            </p:cond>
                                          </p:endCondLst>
                                        </p:cTn>
                                        <p:tgtEl>
                                          <p:sndTgt r:embed="rId3" name="chimes.wav"/>
                                        </p:tgtEl>
                                      </p:cMediaNode>
                                    </p:audio>
                                  </p:subTnLst>
                                </p:cTn>
                              </p:par>
                            </p:childTnLst>
                          </p:cTn>
                        </p:par>
                      </p:childTnLst>
                    </p:cTn>
                  </p:par>
                  <p:par>
                    <p:cTn id="52" fill="hold">
                      <p:stCondLst>
                        <p:cond delay="indefinite"/>
                      </p:stCondLst>
                      <p:childTnLst>
                        <p:par>
                          <p:cTn id="53" fill="hold">
                            <p:stCondLst>
                              <p:cond delay="0"/>
                            </p:stCondLst>
                            <p:childTnLst>
                              <p:par>
                                <p:cTn id="54" presetID="3" presetClass="entr" presetSubtype="5" fill="hold" grpId="0" nodeType="clickEffect">
                                  <p:stCondLst>
                                    <p:cond delay="0"/>
                                  </p:stCondLst>
                                  <p:childTnLst>
                                    <p:set>
                                      <p:cBhvr>
                                        <p:cTn id="55" dur="1" fill="hold">
                                          <p:stCondLst>
                                            <p:cond delay="0"/>
                                          </p:stCondLst>
                                        </p:cTn>
                                        <p:tgtEl>
                                          <p:spTgt spid="13314"/>
                                        </p:tgtEl>
                                        <p:attrNameLst>
                                          <p:attrName>style.visibility</p:attrName>
                                        </p:attrNameLst>
                                      </p:cBhvr>
                                      <p:to>
                                        <p:strVal val="visible"/>
                                      </p:to>
                                    </p:set>
                                    <p:animEffect transition="in" filter="blinds(vertical)">
                                      <p:cBhvr>
                                        <p:cTn id="56" dur="500"/>
                                        <p:tgtEl>
                                          <p:spTgt spid="13314"/>
                                        </p:tgtEl>
                                      </p:cBhvr>
                                    </p:animEffect>
                                  </p:childTnLst>
                                  <p:subTnLst>
                                    <p:audio>
                                      <p:cMediaNode>
                                        <p:cTn display="0" masterRel="sameClick">
                                          <p:stCondLst>
                                            <p:cond evt="begin" delay="0">
                                              <p:tn val="54"/>
                                            </p:cond>
                                          </p:stCondLst>
                                          <p:endCondLst>
                                            <p:cond evt="onStopAudio" delay="0">
                                              <p:tgtEl>
                                                <p:sldTgt/>
                                              </p:tgtEl>
                                            </p:cond>
                                          </p:endCondLst>
                                        </p:cTn>
                                        <p:tgtEl>
                                          <p:sndTgt r:embed="rId4" name="TYPE.WAV"/>
                                        </p:tgtEl>
                                      </p:cMediaNode>
                                    </p:audio>
                                  </p:subTnLst>
                                </p:cTn>
                              </p:par>
                            </p:childTnLst>
                          </p:cTn>
                        </p:par>
                      </p:childTnLst>
                    </p:cTn>
                  </p:par>
                  <p:par>
                    <p:cTn id="57" fill="hold">
                      <p:stCondLst>
                        <p:cond delay="indefinite"/>
                      </p:stCondLst>
                      <p:childTnLst>
                        <p:par>
                          <p:cTn id="58" fill="hold">
                            <p:stCondLst>
                              <p:cond delay="0"/>
                            </p:stCondLst>
                            <p:childTnLst>
                              <p:par>
                                <p:cTn id="59" presetID="3" presetClass="entr" presetSubtype="5" fill="hold" grpId="0" nodeType="clickEffect">
                                  <p:stCondLst>
                                    <p:cond delay="0"/>
                                  </p:stCondLst>
                                  <p:childTnLst>
                                    <p:set>
                                      <p:cBhvr>
                                        <p:cTn id="60" dur="1" fill="hold">
                                          <p:stCondLst>
                                            <p:cond delay="0"/>
                                          </p:stCondLst>
                                        </p:cTn>
                                        <p:tgtEl>
                                          <p:spTgt spid="13354"/>
                                        </p:tgtEl>
                                        <p:attrNameLst>
                                          <p:attrName>style.visibility</p:attrName>
                                        </p:attrNameLst>
                                      </p:cBhvr>
                                      <p:to>
                                        <p:strVal val="visible"/>
                                      </p:to>
                                    </p:set>
                                    <p:animEffect transition="in" filter="blinds(vertical)">
                                      <p:cBhvr>
                                        <p:cTn id="61" dur="500"/>
                                        <p:tgtEl>
                                          <p:spTgt spid="13354"/>
                                        </p:tgtEl>
                                      </p:cBhvr>
                                    </p:animEffect>
                                  </p:childTnLst>
                                  <p:subTnLst>
                                    <p:audio>
                                      <p:cMediaNode>
                                        <p:cTn display="0" masterRel="sameClick">
                                          <p:stCondLst>
                                            <p:cond evt="begin" delay="0">
                                              <p:tn val="59"/>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54"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143000" y="304800"/>
            <a:ext cx="7620000" cy="2028825"/>
            <a:chOff x="720" y="192"/>
            <a:chExt cx="4800" cy="1278"/>
          </a:xfrm>
        </p:grpSpPr>
        <p:grpSp>
          <p:nvGrpSpPr>
            <p:cNvPr id="3" name="Group 3"/>
            <p:cNvGrpSpPr>
              <a:grpSpLocks/>
            </p:cNvGrpSpPr>
            <p:nvPr/>
          </p:nvGrpSpPr>
          <p:grpSpPr bwMode="auto">
            <a:xfrm>
              <a:off x="720" y="192"/>
              <a:ext cx="4800" cy="1170"/>
              <a:chOff x="720" y="192"/>
              <a:chExt cx="4800" cy="1170"/>
            </a:xfrm>
          </p:grpSpPr>
          <p:sp>
            <p:nvSpPr>
              <p:cNvPr id="2094" name="Line 4"/>
              <p:cNvSpPr>
                <a:spLocks noChangeShapeType="1"/>
              </p:cNvSpPr>
              <p:nvPr/>
            </p:nvSpPr>
            <p:spPr bwMode="auto">
              <a:xfrm>
                <a:off x="720" y="1174"/>
                <a:ext cx="4464" cy="0"/>
              </a:xfrm>
              <a:prstGeom prst="line">
                <a:avLst/>
              </a:prstGeom>
              <a:noFill/>
              <a:ln w="28575">
                <a:solidFill>
                  <a:schemeClr val="accent2"/>
                </a:solidFill>
                <a:round/>
                <a:headEnd/>
                <a:tailEnd type="triangle" w="med" len="med"/>
              </a:ln>
            </p:spPr>
            <p:txBody>
              <a:bodyPr wrap="none" anchor="ctr"/>
              <a:lstStyle/>
              <a:p>
                <a:endParaRPr lang="zh-CN" altLang="en-US"/>
              </a:p>
            </p:txBody>
          </p:sp>
          <p:sp>
            <p:nvSpPr>
              <p:cNvPr id="2095" name="Line 5"/>
              <p:cNvSpPr>
                <a:spLocks noChangeShapeType="1"/>
              </p:cNvSpPr>
              <p:nvPr/>
            </p:nvSpPr>
            <p:spPr bwMode="auto">
              <a:xfrm flipV="1">
                <a:off x="2928" y="214"/>
                <a:ext cx="0" cy="960"/>
              </a:xfrm>
              <a:prstGeom prst="line">
                <a:avLst/>
              </a:prstGeom>
              <a:noFill/>
              <a:ln w="28575">
                <a:solidFill>
                  <a:schemeClr val="accent2"/>
                </a:solidFill>
                <a:round/>
                <a:headEnd/>
                <a:tailEnd type="triangle" w="med" len="med"/>
              </a:ln>
            </p:spPr>
            <p:txBody>
              <a:bodyPr wrap="none" anchor="ctr"/>
              <a:lstStyle/>
              <a:p>
                <a:endParaRPr lang="zh-CN" altLang="en-US"/>
              </a:p>
            </p:txBody>
          </p:sp>
          <p:graphicFrame>
            <p:nvGraphicFramePr>
              <p:cNvPr id="2063" name="Object 6"/>
              <p:cNvGraphicFramePr>
                <a:graphicFrameLocks noChangeAspect="1"/>
              </p:cNvGraphicFramePr>
              <p:nvPr/>
            </p:nvGraphicFramePr>
            <p:xfrm>
              <a:off x="2976" y="192"/>
              <a:ext cx="444" cy="262"/>
            </p:xfrm>
            <a:graphic>
              <a:graphicData uri="http://schemas.openxmlformats.org/presentationml/2006/ole">
                <mc:AlternateContent xmlns:mc="http://schemas.openxmlformats.org/markup-compatibility/2006">
                  <mc:Choice xmlns:v="urn:schemas-microsoft-com:vml" Requires="v">
                    <p:oleObj spid="_x0000_s47151" name="公式" r:id="rId5" imgW="342720" imgH="203040" progId="">
                      <p:embed/>
                    </p:oleObj>
                  </mc:Choice>
                  <mc:Fallback>
                    <p:oleObj name="公式" r:id="rId5" imgW="342720" imgH="203040" progId="">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6" y="192"/>
                            <a:ext cx="444" cy="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4" name="Object 7"/>
              <p:cNvGraphicFramePr>
                <a:graphicFrameLocks noChangeAspect="1"/>
              </p:cNvGraphicFramePr>
              <p:nvPr/>
            </p:nvGraphicFramePr>
            <p:xfrm>
              <a:off x="5265" y="1078"/>
              <a:ext cx="255" cy="284"/>
            </p:xfrm>
            <a:graphic>
              <a:graphicData uri="http://schemas.openxmlformats.org/presentationml/2006/ole">
                <mc:AlternateContent xmlns:mc="http://schemas.openxmlformats.org/markup-compatibility/2006">
                  <mc:Choice xmlns:v="urn:schemas-microsoft-com:vml" Requires="v">
                    <p:oleObj spid="_x0000_s47152" name="公式" r:id="rId7" imgW="126720" imgH="139680" progId="">
                      <p:embed/>
                    </p:oleObj>
                  </mc:Choice>
                  <mc:Fallback>
                    <p:oleObj name="公式" r:id="rId7" imgW="126720" imgH="139680" progId="">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65" y="1078"/>
                            <a:ext cx="255" cy="2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062" name="Object 8"/>
            <p:cNvGraphicFramePr>
              <a:graphicFrameLocks noChangeAspect="1"/>
            </p:cNvGraphicFramePr>
            <p:nvPr/>
          </p:nvGraphicFramePr>
          <p:xfrm>
            <a:off x="2880" y="1222"/>
            <a:ext cx="177" cy="248"/>
          </p:xfrm>
          <a:graphic>
            <a:graphicData uri="http://schemas.openxmlformats.org/presentationml/2006/ole">
              <mc:AlternateContent xmlns:mc="http://schemas.openxmlformats.org/markup-compatibility/2006">
                <mc:Choice xmlns:v="urn:schemas-microsoft-com:vml" Requires="v">
                  <p:oleObj spid="_x0000_s47153" name="公式" r:id="rId9" imgW="126720" imgH="177480" progId="">
                    <p:embed/>
                  </p:oleObj>
                </mc:Choice>
                <mc:Fallback>
                  <p:oleObj name="公式" r:id="rId9" imgW="126720" imgH="177480" progId="">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80" y="1222"/>
                          <a:ext cx="177"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9"/>
          <p:cNvGrpSpPr>
            <a:grpSpLocks/>
          </p:cNvGrpSpPr>
          <p:nvPr/>
        </p:nvGrpSpPr>
        <p:grpSpPr bwMode="auto">
          <a:xfrm>
            <a:off x="1203325" y="1323975"/>
            <a:ext cx="6892925" cy="539750"/>
            <a:chOff x="758" y="834"/>
            <a:chExt cx="4342" cy="340"/>
          </a:xfrm>
        </p:grpSpPr>
        <p:sp>
          <p:nvSpPr>
            <p:cNvPr id="2078" name="Freeform 10"/>
            <p:cNvSpPr>
              <a:spLocks/>
            </p:cNvSpPr>
            <p:nvPr/>
          </p:nvSpPr>
          <p:spPr bwMode="auto">
            <a:xfrm>
              <a:off x="2679" y="839"/>
              <a:ext cx="500" cy="1"/>
            </a:xfrm>
            <a:custGeom>
              <a:avLst/>
              <a:gdLst>
                <a:gd name="T0" fmla="*/ 0 w 500"/>
                <a:gd name="T1" fmla="*/ 0 h 1"/>
                <a:gd name="T2" fmla="*/ 500 w 500"/>
                <a:gd name="T3" fmla="*/ 0 h 1"/>
                <a:gd name="T4" fmla="*/ 0 60000 65536"/>
                <a:gd name="T5" fmla="*/ 0 60000 65536"/>
                <a:gd name="T6" fmla="*/ 0 w 500"/>
                <a:gd name="T7" fmla="*/ 0 h 1"/>
                <a:gd name="T8" fmla="*/ 500 w 500"/>
                <a:gd name="T9" fmla="*/ 1 h 1"/>
              </a:gdLst>
              <a:ahLst/>
              <a:cxnLst>
                <a:cxn ang="T4">
                  <a:pos x="T0" y="T1"/>
                </a:cxn>
                <a:cxn ang="T5">
                  <a:pos x="T2" y="T3"/>
                </a:cxn>
              </a:cxnLst>
              <a:rect l="T6" t="T7" r="T8" b="T9"/>
              <a:pathLst>
                <a:path w="500" h="1">
                  <a:moveTo>
                    <a:pt x="0" y="0"/>
                  </a:moveTo>
                  <a:lnTo>
                    <a:pt x="500" y="0"/>
                  </a:lnTo>
                </a:path>
              </a:pathLst>
            </a:custGeom>
            <a:noFill/>
            <a:ln w="38100" cmpd="sng">
              <a:solidFill>
                <a:srgbClr val="009900"/>
              </a:solidFill>
              <a:round/>
              <a:headEnd/>
              <a:tailEnd/>
            </a:ln>
          </p:spPr>
          <p:txBody>
            <a:bodyPr wrap="none" anchor="ctr"/>
            <a:lstStyle/>
            <a:p>
              <a:endParaRPr lang="zh-CN" altLang="en-US"/>
            </a:p>
          </p:txBody>
        </p:sp>
        <p:sp>
          <p:nvSpPr>
            <p:cNvPr id="2079" name="Line 11"/>
            <p:cNvSpPr>
              <a:spLocks noChangeShapeType="1"/>
            </p:cNvSpPr>
            <p:nvPr/>
          </p:nvSpPr>
          <p:spPr bwMode="auto">
            <a:xfrm>
              <a:off x="2688" y="838"/>
              <a:ext cx="0" cy="336"/>
            </a:xfrm>
            <a:prstGeom prst="line">
              <a:avLst/>
            </a:prstGeom>
            <a:noFill/>
            <a:ln w="38100">
              <a:solidFill>
                <a:srgbClr val="009900"/>
              </a:solidFill>
              <a:round/>
              <a:headEnd/>
              <a:tailEnd/>
            </a:ln>
          </p:spPr>
          <p:txBody>
            <a:bodyPr wrap="none" anchor="ctr"/>
            <a:lstStyle/>
            <a:p>
              <a:endParaRPr lang="zh-CN" altLang="en-US"/>
            </a:p>
          </p:txBody>
        </p:sp>
        <p:sp>
          <p:nvSpPr>
            <p:cNvPr id="2080" name="Line 12"/>
            <p:cNvSpPr>
              <a:spLocks noChangeShapeType="1"/>
            </p:cNvSpPr>
            <p:nvPr/>
          </p:nvSpPr>
          <p:spPr bwMode="auto">
            <a:xfrm>
              <a:off x="3168" y="838"/>
              <a:ext cx="0" cy="336"/>
            </a:xfrm>
            <a:prstGeom prst="line">
              <a:avLst/>
            </a:prstGeom>
            <a:noFill/>
            <a:ln w="38100">
              <a:solidFill>
                <a:srgbClr val="009900"/>
              </a:solidFill>
              <a:round/>
              <a:headEnd/>
              <a:tailEnd/>
            </a:ln>
          </p:spPr>
          <p:txBody>
            <a:bodyPr wrap="none" anchor="ctr"/>
            <a:lstStyle/>
            <a:p>
              <a:endParaRPr lang="zh-CN" altLang="en-US"/>
            </a:p>
          </p:txBody>
        </p:sp>
        <p:sp>
          <p:nvSpPr>
            <p:cNvPr id="2081" name="Freeform 13"/>
            <p:cNvSpPr>
              <a:spLocks/>
            </p:cNvSpPr>
            <p:nvPr/>
          </p:nvSpPr>
          <p:spPr bwMode="auto">
            <a:xfrm>
              <a:off x="3638" y="837"/>
              <a:ext cx="501" cy="1"/>
            </a:xfrm>
            <a:custGeom>
              <a:avLst/>
              <a:gdLst>
                <a:gd name="T0" fmla="*/ 0 w 501"/>
                <a:gd name="T1" fmla="*/ 0 h 1"/>
                <a:gd name="T2" fmla="*/ 501 w 501"/>
                <a:gd name="T3" fmla="*/ 0 h 1"/>
                <a:gd name="T4" fmla="*/ 0 60000 65536"/>
                <a:gd name="T5" fmla="*/ 0 60000 65536"/>
                <a:gd name="T6" fmla="*/ 0 w 501"/>
                <a:gd name="T7" fmla="*/ 0 h 1"/>
                <a:gd name="T8" fmla="*/ 501 w 501"/>
                <a:gd name="T9" fmla="*/ 1 h 1"/>
              </a:gdLst>
              <a:ahLst/>
              <a:cxnLst>
                <a:cxn ang="T4">
                  <a:pos x="T0" y="T1"/>
                </a:cxn>
                <a:cxn ang="T5">
                  <a:pos x="T2" y="T3"/>
                </a:cxn>
              </a:cxnLst>
              <a:rect l="T6" t="T7" r="T8" b="T9"/>
              <a:pathLst>
                <a:path w="501" h="1">
                  <a:moveTo>
                    <a:pt x="0" y="0"/>
                  </a:moveTo>
                  <a:lnTo>
                    <a:pt x="501" y="0"/>
                  </a:lnTo>
                </a:path>
              </a:pathLst>
            </a:custGeom>
            <a:noFill/>
            <a:ln w="38100" cmpd="sng">
              <a:solidFill>
                <a:srgbClr val="009900"/>
              </a:solidFill>
              <a:round/>
              <a:headEnd/>
              <a:tailEnd/>
            </a:ln>
          </p:spPr>
          <p:txBody>
            <a:bodyPr wrap="none" anchor="ctr"/>
            <a:lstStyle/>
            <a:p>
              <a:endParaRPr lang="zh-CN" altLang="en-US"/>
            </a:p>
          </p:txBody>
        </p:sp>
        <p:sp>
          <p:nvSpPr>
            <p:cNvPr id="2082" name="Line 14"/>
            <p:cNvSpPr>
              <a:spLocks noChangeShapeType="1"/>
            </p:cNvSpPr>
            <p:nvPr/>
          </p:nvSpPr>
          <p:spPr bwMode="auto">
            <a:xfrm>
              <a:off x="3648" y="838"/>
              <a:ext cx="0" cy="336"/>
            </a:xfrm>
            <a:prstGeom prst="line">
              <a:avLst/>
            </a:prstGeom>
            <a:noFill/>
            <a:ln w="38100">
              <a:solidFill>
                <a:srgbClr val="009900"/>
              </a:solidFill>
              <a:round/>
              <a:headEnd/>
              <a:tailEnd/>
            </a:ln>
          </p:spPr>
          <p:txBody>
            <a:bodyPr wrap="none" anchor="ctr"/>
            <a:lstStyle/>
            <a:p>
              <a:endParaRPr lang="zh-CN" altLang="en-US"/>
            </a:p>
          </p:txBody>
        </p:sp>
        <p:sp>
          <p:nvSpPr>
            <p:cNvPr id="2083" name="Line 15"/>
            <p:cNvSpPr>
              <a:spLocks noChangeShapeType="1"/>
            </p:cNvSpPr>
            <p:nvPr/>
          </p:nvSpPr>
          <p:spPr bwMode="auto">
            <a:xfrm>
              <a:off x="4128" y="838"/>
              <a:ext cx="0" cy="336"/>
            </a:xfrm>
            <a:prstGeom prst="line">
              <a:avLst/>
            </a:prstGeom>
            <a:noFill/>
            <a:ln w="38100">
              <a:solidFill>
                <a:srgbClr val="009900"/>
              </a:solidFill>
              <a:round/>
              <a:headEnd/>
              <a:tailEnd/>
            </a:ln>
          </p:spPr>
          <p:txBody>
            <a:bodyPr wrap="none" anchor="ctr"/>
            <a:lstStyle/>
            <a:p>
              <a:endParaRPr lang="zh-CN" altLang="en-US"/>
            </a:p>
          </p:txBody>
        </p:sp>
        <p:sp>
          <p:nvSpPr>
            <p:cNvPr id="2084" name="Freeform 16"/>
            <p:cNvSpPr>
              <a:spLocks/>
            </p:cNvSpPr>
            <p:nvPr/>
          </p:nvSpPr>
          <p:spPr bwMode="auto">
            <a:xfrm>
              <a:off x="1719" y="837"/>
              <a:ext cx="498" cy="1"/>
            </a:xfrm>
            <a:custGeom>
              <a:avLst/>
              <a:gdLst>
                <a:gd name="T0" fmla="*/ 0 w 498"/>
                <a:gd name="T1" fmla="*/ 0 h 1"/>
                <a:gd name="T2" fmla="*/ 498 w 498"/>
                <a:gd name="T3" fmla="*/ 0 h 1"/>
                <a:gd name="T4" fmla="*/ 0 60000 65536"/>
                <a:gd name="T5" fmla="*/ 0 60000 65536"/>
                <a:gd name="T6" fmla="*/ 0 w 498"/>
                <a:gd name="T7" fmla="*/ 0 h 1"/>
                <a:gd name="T8" fmla="*/ 498 w 498"/>
                <a:gd name="T9" fmla="*/ 1 h 1"/>
              </a:gdLst>
              <a:ahLst/>
              <a:cxnLst>
                <a:cxn ang="T4">
                  <a:pos x="T0" y="T1"/>
                </a:cxn>
                <a:cxn ang="T5">
                  <a:pos x="T2" y="T3"/>
                </a:cxn>
              </a:cxnLst>
              <a:rect l="T6" t="T7" r="T8" b="T9"/>
              <a:pathLst>
                <a:path w="498" h="1">
                  <a:moveTo>
                    <a:pt x="0" y="0"/>
                  </a:moveTo>
                  <a:lnTo>
                    <a:pt x="498" y="0"/>
                  </a:lnTo>
                </a:path>
              </a:pathLst>
            </a:custGeom>
            <a:noFill/>
            <a:ln w="38100" cmpd="sng">
              <a:solidFill>
                <a:srgbClr val="009900"/>
              </a:solidFill>
              <a:round/>
              <a:headEnd/>
              <a:tailEnd/>
            </a:ln>
          </p:spPr>
          <p:txBody>
            <a:bodyPr wrap="none" anchor="ctr"/>
            <a:lstStyle/>
            <a:p>
              <a:endParaRPr lang="zh-CN" altLang="en-US"/>
            </a:p>
          </p:txBody>
        </p:sp>
        <p:sp>
          <p:nvSpPr>
            <p:cNvPr id="2085" name="Line 17"/>
            <p:cNvSpPr>
              <a:spLocks noChangeShapeType="1"/>
            </p:cNvSpPr>
            <p:nvPr/>
          </p:nvSpPr>
          <p:spPr bwMode="auto">
            <a:xfrm>
              <a:off x="1728" y="838"/>
              <a:ext cx="0" cy="336"/>
            </a:xfrm>
            <a:prstGeom prst="line">
              <a:avLst/>
            </a:prstGeom>
            <a:noFill/>
            <a:ln w="38100">
              <a:solidFill>
                <a:srgbClr val="009900"/>
              </a:solidFill>
              <a:round/>
              <a:headEnd/>
              <a:tailEnd/>
            </a:ln>
          </p:spPr>
          <p:txBody>
            <a:bodyPr wrap="none" anchor="ctr"/>
            <a:lstStyle/>
            <a:p>
              <a:endParaRPr lang="zh-CN" altLang="en-US"/>
            </a:p>
          </p:txBody>
        </p:sp>
        <p:sp>
          <p:nvSpPr>
            <p:cNvPr id="2086" name="Line 18"/>
            <p:cNvSpPr>
              <a:spLocks noChangeShapeType="1"/>
            </p:cNvSpPr>
            <p:nvPr/>
          </p:nvSpPr>
          <p:spPr bwMode="auto">
            <a:xfrm>
              <a:off x="2208" y="838"/>
              <a:ext cx="0" cy="336"/>
            </a:xfrm>
            <a:prstGeom prst="line">
              <a:avLst/>
            </a:prstGeom>
            <a:noFill/>
            <a:ln w="38100">
              <a:solidFill>
                <a:srgbClr val="009900"/>
              </a:solidFill>
              <a:round/>
              <a:headEnd/>
              <a:tailEnd/>
            </a:ln>
          </p:spPr>
          <p:txBody>
            <a:bodyPr wrap="none" anchor="ctr"/>
            <a:lstStyle/>
            <a:p>
              <a:endParaRPr lang="zh-CN" altLang="en-US"/>
            </a:p>
          </p:txBody>
        </p:sp>
        <p:sp>
          <p:nvSpPr>
            <p:cNvPr id="2087" name="Freeform 19"/>
            <p:cNvSpPr>
              <a:spLocks/>
            </p:cNvSpPr>
            <p:nvPr/>
          </p:nvSpPr>
          <p:spPr bwMode="auto">
            <a:xfrm>
              <a:off x="4596" y="834"/>
              <a:ext cx="504" cy="3"/>
            </a:xfrm>
            <a:custGeom>
              <a:avLst/>
              <a:gdLst>
                <a:gd name="T0" fmla="*/ 0 w 504"/>
                <a:gd name="T1" fmla="*/ 3 h 3"/>
                <a:gd name="T2" fmla="*/ 504 w 504"/>
                <a:gd name="T3" fmla="*/ 0 h 3"/>
                <a:gd name="T4" fmla="*/ 0 60000 65536"/>
                <a:gd name="T5" fmla="*/ 0 60000 65536"/>
                <a:gd name="T6" fmla="*/ 0 w 504"/>
                <a:gd name="T7" fmla="*/ 0 h 3"/>
                <a:gd name="T8" fmla="*/ 504 w 504"/>
                <a:gd name="T9" fmla="*/ 3 h 3"/>
              </a:gdLst>
              <a:ahLst/>
              <a:cxnLst>
                <a:cxn ang="T4">
                  <a:pos x="T0" y="T1"/>
                </a:cxn>
                <a:cxn ang="T5">
                  <a:pos x="T2" y="T3"/>
                </a:cxn>
              </a:cxnLst>
              <a:rect l="T6" t="T7" r="T8" b="T9"/>
              <a:pathLst>
                <a:path w="504" h="3">
                  <a:moveTo>
                    <a:pt x="0" y="3"/>
                  </a:moveTo>
                  <a:lnTo>
                    <a:pt x="504" y="0"/>
                  </a:lnTo>
                </a:path>
              </a:pathLst>
            </a:custGeom>
            <a:noFill/>
            <a:ln w="38100" cmpd="sng">
              <a:solidFill>
                <a:srgbClr val="009900"/>
              </a:solidFill>
              <a:round/>
              <a:headEnd/>
              <a:tailEnd/>
            </a:ln>
          </p:spPr>
          <p:txBody>
            <a:bodyPr wrap="none" anchor="ctr"/>
            <a:lstStyle/>
            <a:p>
              <a:endParaRPr lang="zh-CN" altLang="en-US"/>
            </a:p>
          </p:txBody>
        </p:sp>
        <p:sp>
          <p:nvSpPr>
            <p:cNvPr id="2088" name="Line 20"/>
            <p:cNvSpPr>
              <a:spLocks noChangeShapeType="1"/>
            </p:cNvSpPr>
            <p:nvPr/>
          </p:nvSpPr>
          <p:spPr bwMode="auto">
            <a:xfrm>
              <a:off x="4608" y="838"/>
              <a:ext cx="0" cy="336"/>
            </a:xfrm>
            <a:prstGeom prst="line">
              <a:avLst/>
            </a:prstGeom>
            <a:noFill/>
            <a:ln w="38100">
              <a:solidFill>
                <a:srgbClr val="009900"/>
              </a:solidFill>
              <a:round/>
              <a:headEnd/>
              <a:tailEnd/>
            </a:ln>
          </p:spPr>
          <p:txBody>
            <a:bodyPr wrap="none" anchor="ctr"/>
            <a:lstStyle/>
            <a:p>
              <a:endParaRPr lang="zh-CN" altLang="en-US"/>
            </a:p>
          </p:txBody>
        </p:sp>
        <p:sp>
          <p:nvSpPr>
            <p:cNvPr id="2089" name="Line 21"/>
            <p:cNvSpPr>
              <a:spLocks noChangeShapeType="1"/>
            </p:cNvSpPr>
            <p:nvPr/>
          </p:nvSpPr>
          <p:spPr bwMode="auto">
            <a:xfrm>
              <a:off x="5088" y="838"/>
              <a:ext cx="0" cy="336"/>
            </a:xfrm>
            <a:prstGeom prst="line">
              <a:avLst/>
            </a:prstGeom>
            <a:noFill/>
            <a:ln w="38100">
              <a:solidFill>
                <a:srgbClr val="009900"/>
              </a:solidFill>
              <a:round/>
              <a:headEnd/>
              <a:tailEnd/>
            </a:ln>
          </p:spPr>
          <p:txBody>
            <a:bodyPr wrap="none" anchor="ctr"/>
            <a:lstStyle/>
            <a:p>
              <a:endParaRPr lang="zh-CN" altLang="en-US"/>
            </a:p>
          </p:txBody>
        </p:sp>
        <p:sp>
          <p:nvSpPr>
            <p:cNvPr id="2090" name="Freeform 22"/>
            <p:cNvSpPr>
              <a:spLocks/>
            </p:cNvSpPr>
            <p:nvPr/>
          </p:nvSpPr>
          <p:spPr bwMode="auto">
            <a:xfrm>
              <a:off x="758" y="837"/>
              <a:ext cx="501" cy="1"/>
            </a:xfrm>
            <a:custGeom>
              <a:avLst/>
              <a:gdLst>
                <a:gd name="T0" fmla="*/ 0 w 501"/>
                <a:gd name="T1" fmla="*/ 0 h 1"/>
                <a:gd name="T2" fmla="*/ 501 w 501"/>
                <a:gd name="T3" fmla="*/ 0 h 1"/>
                <a:gd name="T4" fmla="*/ 0 60000 65536"/>
                <a:gd name="T5" fmla="*/ 0 60000 65536"/>
                <a:gd name="T6" fmla="*/ 0 w 501"/>
                <a:gd name="T7" fmla="*/ 0 h 1"/>
                <a:gd name="T8" fmla="*/ 501 w 501"/>
                <a:gd name="T9" fmla="*/ 1 h 1"/>
              </a:gdLst>
              <a:ahLst/>
              <a:cxnLst>
                <a:cxn ang="T4">
                  <a:pos x="T0" y="T1"/>
                </a:cxn>
                <a:cxn ang="T5">
                  <a:pos x="T2" y="T3"/>
                </a:cxn>
              </a:cxnLst>
              <a:rect l="T6" t="T7" r="T8" b="T9"/>
              <a:pathLst>
                <a:path w="501" h="1">
                  <a:moveTo>
                    <a:pt x="0" y="0"/>
                  </a:moveTo>
                  <a:lnTo>
                    <a:pt x="501" y="0"/>
                  </a:lnTo>
                </a:path>
              </a:pathLst>
            </a:custGeom>
            <a:noFill/>
            <a:ln w="38100" cmpd="sng">
              <a:solidFill>
                <a:srgbClr val="009900"/>
              </a:solidFill>
              <a:round/>
              <a:headEnd/>
              <a:tailEnd/>
            </a:ln>
          </p:spPr>
          <p:txBody>
            <a:bodyPr wrap="none" anchor="ctr"/>
            <a:lstStyle/>
            <a:p>
              <a:endParaRPr lang="zh-CN" altLang="en-US"/>
            </a:p>
          </p:txBody>
        </p:sp>
        <p:sp>
          <p:nvSpPr>
            <p:cNvPr id="2091" name="Line 23"/>
            <p:cNvSpPr>
              <a:spLocks noChangeShapeType="1"/>
            </p:cNvSpPr>
            <p:nvPr/>
          </p:nvSpPr>
          <p:spPr bwMode="auto">
            <a:xfrm>
              <a:off x="768" y="838"/>
              <a:ext cx="0" cy="336"/>
            </a:xfrm>
            <a:prstGeom prst="line">
              <a:avLst/>
            </a:prstGeom>
            <a:noFill/>
            <a:ln w="38100">
              <a:solidFill>
                <a:srgbClr val="009900"/>
              </a:solidFill>
              <a:round/>
              <a:headEnd/>
              <a:tailEnd/>
            </a:ln>
          </p:spPr>
          <p:txBody>
            <a:bodyPr wrap="none" anchor="ctr"/>
            <a:lstStyle/>
            <a:p>
              <a:endParaRPr lang="zh-CN" altLang="en-US"/>
            </a:p>
          </p:txBody>
        </p:sp>
        <p:sp>
          <p:nvSpPr>
            <p:cNvPr id="2092" name="Line 24"/>
            <p:cNvSpPr>
              <a:spLocks noChangeShapeType="1"/>
            </p:cNvSpPr>
            <p:nvPr/>
          </p:nvSpPr>
          <p:spPr bwMode="auto">
            <a:xfrm>
              <a:off x="1248" y="838"/>
              <a:ext cx="0" cy="336"/>
            </a:xfrm>
            <a:prstGeom prst="line">
              <a:avLst/>
            </a:prstGeom>
            <a:noFill/>
            <a:ln w="38100">
              <a:solidFill>
                <a:srgbClr val="009900"/>
              </a:solidFill>
              <a:round/>
              <a:headEnd/>
              <a:tailEnd/>
            </a:ln>
          </p:spPr>
          <p:txBody>
            <a:bodyPr wrap="none" anchor="ctr"/>
            <a:lstStyle/>
            <a:p>
              <a:endParaRPr lang="zh-CN" altLang="en-US"/>
            </a:p>
          </p:txBody>
        </p:sp>
      </p:grpSp>
      <p:sp>
        <p:nvSpPr>
          <p:cNvPr id="14361" name="Text Box 25"/>
          <p:cNvSpPr txBox="1">
            <a:spLocks noChangeArrowheads="1"/>
          </p:cNvSpPr>
          <p:nvPr/>
        </p:nvSpPr>
        <p:spPr bwMode="auto">
          <a:xfrm>
            <a:off x="1524000" y="2743200"/>
            <a:ext cx="3581400" cy="519113"/>
          </a:xfrm>
          <a:prstGeom prst="rect">
            <a:avLst/>
          </a:prstGeom>
          <a:noFill/>
          <a:ln w="9525">
            <a:noFill/>
            <a:miter lim="800000"/>
            <a:headEnd/>
            <a:tailEnd/>
          </a:ln>
        </p:spPr>
        <p:txBody>
          <a:bodyPr>
            <a:spAutoFit/>
          </a:bodyPr>
          <a:lstStyle/>
          <a:p>
            <a:pPr>
              <a:spcBef>
                <a:spcPct val="50000"/>
              </a:spcBef>
            </a:pPr>
            <a:r>
              <a:rPr lang="zh-CN" altLang="en-US" sz="2800">
                <a:solidFill>
                  <a:srgbClr val="008B88"/>
                </a:solidFill>
                <a:latin typeface="宋体" charset="-122"/>
                <a:cs typeface="Tahoma" pitchFamily="34" charset="0"/>
                <a:sym typeface="Symbol" pitchFamily="18" charset="2"/>
              </a:rPr>
              <a:t>(</a:t>
            </a:r>
            <a:r>
              <a:rPr lang="en-US" altLang="zh-CN" sz="2800">
                <a:solidFill>
                  <a:srgbClr val="008B88"/>
                </a:solidFill>
                <a:latin typeface="宋体" charset="-122"/>
                <a:cs typeface="Tahoma" pitchFamily="34" charset="0"/>
                <a:sym typeface="Symbol" pitchFamily="18" charset="2"/>
              </a:rPr>
              <a:t>x)</a:t>
            </a:r>
            <a:r>
              <a:rPr lang="zh-CN" altLang="en-US" sz="2800" b="1">
                <a:solidFill>
                  <a:srgbClr val="008B88"/>
                </a:solidFill>
                <a:latin typeface="宋体" charset="-122"/>
              </a:rPr>
              <a:t>是周期性函数</a:t>
            </a:r>
          </a:p>
        </p:txBody>
      </p:sp>
      <p:graphicFrame>
        <p:nvGraphicFramePr>
          <p:cNvPr id="14362" name="Object 26"/>
          <p:cNvGraphicFramePr>
            <a:graphicFrameLocks noChangeAspect="1"/>
          </p:cNvGraphicFramePr>
          <p:nvPr/>
        </p:nvGraphicFramePr>
        <p:xfrm>
          <a:off x="2743200" y="3352800"/>
          <a:ext cx="3429000" cy="598488"/>
        </p:xfrm>
        <a:graphic>
          <a:graphicData uri="http://schemas.openxmlformats.org/presentationml/2006/ole">
            <mc:AlternateContent xmlns:mc="http://schemas.openxmlformats.org/markup-compatibility/2006">
              <mc:Choice xmlns:v="urn:schemas-microsoft-com:vml" Requires="v">
                <p:oleObj spid="_x0000_s47154" name="公式" r:id="rId11" imgW="1155600" imgH="203040" progId="">
                  <p:embed/>
                </p:oleObj>
              </mc:Choice>
              <mc:Fallback>
                <p:oleObj name="公式" r:id="rId11" imgW="1155600" imgH="203040" progId="">
                  <p:embed/>
                  <p:pic>
                    <p:nvPicPr>
                      <p:cNvPr id="0" name="Object 2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43200" y="3352800"/>
                        <a:ext cx="3429000" cy="59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63" name="Object 27"/>
          <p:cNvGraphicFramePr>
            <a:graphicFrameLocks noChangeAspect="1"/>
          </p:cNvGraphicFramePr>
          <p:nvPr/>
        </p:nvGraphicFramePr>
        <p:xfrm>
          <a:off x="6553200" y="3429000"/>
          <a:ext cx="2252663" cy="454025"/>
        </p:xfrm>
        <a:graphic>
          <a:graphicData uri="http://schemas.openxmlformats.org/presentationml/2006/ole">
            <mc:AlternateContent xmlns:mc="http://schemas.openxmlformats.org/markup-compatibility/2006">
              <mc:Choice xmlns:v="urn:schemas-microsoft-com:vml" Requires="v">
                <p:oleObj spid="_x0000_s47155" name="公式" r:id="rId13" imgW="1002960" imgH="203040" progId="">
                  <p:embed/>
                </p:oleObj>
              </mc:Choice>
              <mc:Fallback>
                <p:oleObj name="公式" r:id="rId13" imgW="1002960" imgH="203040" progId="">
                  <p:embed/>
                  <p:pic>
                    <p:nvPicPr>
                      <p:cNvPr id="0" name="Object 2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53200" y="3429000"/>
                        <a:ext cx="2252663"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64" name="Text Box 28"/>
          <p:cNvSpPr txBox="1">
            <a:spLocks noChangeArrowheads="1"/>
          </p:cNvSpPr>
          <p:nvPr/>
        </p:nvSpPr>
        <p:spPr bwMode="auto">
          <a:xfrm>
            <a:off x="1447800" y="4114800"/>
            <a:ext cx="6553200" cy="519113"/>
          </a:xfrm>
          <a:prstGeom prst="rect">
            <a:avLst/>
          </a:prstGeom>
          <a:noFill/>
          <a:ln w="9525">
            <a:noFill/>
            <a:miter lim="800000"/>
            <a:headEnd/>
            <a:tailEnd/>
          </a:ln>
        </p:spPr>
        <p:txBody>
          <a:bodyPr>
            <a:spAutoFit/>
          </a:bodyPr>
          <a:lstStyle/>
          <a:p>
            <a:pPr>
              <a:spcBef>
                <a:spcPct val="50000"/>
              </a:spcBef>
            </a:pPr>
            <a:r>
              <a:rPr lang="en-US" altLang="zh-CN" sz="2800">
                <a:solidFill>
                  <a:srgbClr val="008B88"/>
                </a:solidFill>
                <a:latin typeface="宋体" charset="-122"/>
              </a:rPr>
              <a:t>d</a:t>
            </a:r>
            <a:r>
              <a:rPr lang="zh-CN" altLang="zh-CN" sz="2800" b="1">
                <a:solidFill>
                  <a:srgbClr val="008B88"/>
                </a:solidFill>
                <a:latin typeface="宋体" charset="-122"/>
              </a:rPr>
              <a:t>是空间周期.将上式用 傅里叶级数展开:</a:t>
            </a:r>
            <a:endParaRPr lang="zh-CN" altLang="en-US" sz="2800" b="1">
              <a:solidFill>
                <a:srgbClr val="008B88"/>
              </a:solidFill>
              <a:latin typeface="宋体" charset="-122"/>
            </a:endParaRPr>
          </a:p>
        </p:txBody>
      </p:sp>
      <p:graphicFrame>
        <p:nvGraphicFramePr>
          <p:cNvPr id="14365" name="Object 29"/>
          <p:cNvGraphicFramePr>
            <a:graphicFrameLocks noChangeAspect="1"/>
          </p:cNvGraphicFramePr>
          <p:nvPr/>
        </p:nvGraphicFramePr>
        <p:xfrm>
          <a:off x="1447800" y="4724400"/>
          <a:ext cx="7453313" cy="901700"/>
        </p:xfrm>
        <a:graphic>
          <a:graphicData uri="http://schemas.openxmlformats.org/presentationml/2006/ole">
            <mc:AlternateContent xmlns:mc="http://schemas.openxmlformats.org/markup-compatibility/2006">
              <mc:Choice xmlns:v="urn:schemas-microsoft-com:vml" Requires="v">
                <p:oleObj spid="_x0000_s47156" name="公式" r:id="rId15" imgW="2641320" imgH="393480" progId="">
                  <p:embed/>
                </p:oleObj>
              </mc:Choice>
              <mc:Fallback>
                <p:oleObj name="公式" r:id="rId15" imgW="2641320" imgH="393480" progId="">
                  <p:embed/>
                  <p:pic>
                    <p:nvPicPr>
                      <p:cNvPr id="0" name="Object 2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47800" y="4724400"/>
                        <a:ext cx="7453313"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66" name="Object 30"/>
          <p:cNvGraphicFramePr>
            <a:graphicFrameLocks noChangeAspect="1"/>
          </p:cNvGraphicFramePr>
          <p:nvPr/>
        </p:nvGraphicFramePr>
        <p:xfrm>
          <a:off x="3276600" y="5638800"/>
          <a:ext cx="3689350" cy="939800"/>
        </p:xfrm>
        <a:graphic>
          <a:graphicData uri="http://schemas.openxmlformats.org/presentationml/2006/ole">
            <mc:AlternateContent xmlns:mc="http://schemas.openxmlformats.org/markup-compatibility/2006">
              <mc:Choice xmlns:v="urn:schemas-microsoft-com:vml" Requires="v">
                <p:oleObj spid="_x0000_s47157" name="Microsoft 公式 3.0" r:id="rId17" imgW="1384200" imgH="393480" progId="">
                  <p:embed/>
                </p:oleObj>
              </mc:Choice>
              <mc:Fallback>
                <p:oleObj name="Microsoft 公式 3.0" r:id="rId17" imgW="1384200" imgH="393480" progId="">
                  <p:embed/>
                  <p:pic>
                    <p:nvPicPr>
                      <p:cNvPr id="0" name="Object 3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276600" y="5638800"/>
                        <a:ext cx="3689350"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31"/>
          <p:cNvGrpSpPr>
            <a:grpSpLocks/>
          </p:cNvGrpSpPr>
          <p:nvPr/>
        </p:nvGrpSpPr>
        <p:grpSpPr bwMode="auto">
          <a:xfrm>
            <a:off x="1295400" y="1809750"/>
            <a:ext cx="6705600" cy="704850"/>
            <a:chOff x="816" y="1140"/>
            <a:chExt cx="4224" cy="444"/>
          </a:xfrm>
        </p:grpSpPr>
        <p:graphicFrame>
          <p:nvGraphicFramePr>
            <p:cNvPr id="2054" name="Object 32"/>
            <p:cNvGraphicFramePr>
              <a:graphicFrameLocks noChangeAspect="1"/>
            </p:cNvGraphicFramePr>
            <p:nvPr/>
          </p:nvGraphicFramePr>
          <p:xfrm>
            <a:off x="3084" y="1222"/>
            <a:ext cx="151" cy="362"/>
          </p:xfrm>
          <a:graphic>
            <a:graphicData uri="http://schemas.openxmlformats.org/presentationml/2006/ole">
              <mc:AlternateContent xmlns:mc="http://schemas.openxmlformats.org/markup-compatibility/2006">
                <mc:Choice xmlns:v="urn:schemas-microsoft-com:vml" Requires="v">
                  <p:oleObj spid="_x0000_s47158" name="公式" r:id="rId19" imgW="164880" imgH="393480" progId="">
                    <p:embed/>
                  </p:oleObj>
                </mc:Choice>
                <mc:Fallback>
                  <p:oleObj name="公式" r:id="rId19" imgW="164880" imgH="393480" progId="">
                    <p:embed/>
                    <p:pic>
                      <p:nvPicPr>
                        <p:cNvPr id="0" name="Object 3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84" y="1222"/>
                          <a:ext cx="151" cy="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5" name="Object 33"/>
            <p:cNvGraphicFramePr>
              <a:graphicFrameLocks noChangeAspect="1"/>
            </p:cNvGraphicFramePr>
            <p:nvPr/>
          </p:nvGraphicFramePr>
          <p:xfrm>
            <a:off x="3312" y="1174"/>
            <a:ext cx="152" cy="364"/>
          </p:xfrm>
          <a:graphic>
            <a:graphicData uri="http://schemas.openxmlformats.org/presentationml/2006/ole">
              <mc:AlternateContent xmlns:mc="http://schemas.openxmlformats.org/markup-compatibility/2006">
                <mc:Choice xmlns:v="urn:schemas-microsoft-com:vml" Requires="v">
                  <p:oleObj spid="_x0000_s47159" name="公式" r:id="rId21" imgW="164880" imgH="393480" progId="">
                    <p:embed/>
                  </p:oleObj>
                </mc:Choice>
                <mc:Fallback>
                  <p:oleObj name="公式" r:id="rId21" imgW="164880" imgH="393480" progId="">
                    <p:embed/>
                    <p:pic>
                      <p:nvPicPr>
                        <p:cNvPr id="0" name="Object 3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312" y="1174"/>
                          <a:ext cx="152" cy="3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6" name="Object 34"/>
            <p:cNvGraphicFramePr>
              <a:graphicFrameLocks noChangeAspect="1"/>
            </p:cNvGraphicFramePr>
            <p:nvPr/>
          </p:nvGraphicFramePr>
          <p:xfrm>
            <a:off x="3552" y="1174"/>
            <a:ext cx="212" cy="364"/>
          </p:xfrm>
          <a:graphic>
            <a:graphicData uri="http://schemas.openxmlformats.org/presentationml/2006/ole">
              <mc:AlternateContent xmlns:mc="http://schemas.openxmlformats.org/markup-compatibility/2006">
                <mc:Choice xmlns:v="urn:schemas-microsoft-com:vml" Requires="v">
                  <p:oleObj spid="_x0000_s47160" name="公式" r:id="rId23" imgW="228600" imgH="393480" progId="">
                    <p:embed/>
                  </p:oleObj>
                </mc:Choice>
                <mc:Fallback>
                  <p:oleObj name="公式" r:id="rId23" imgW="228600" imgH="393480" progId="">
                    <p:embed/>
                    <p:pic>
                      <p:nvPicPr>
                        <p:cNvPr id="0" name="Object 3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552" y="1174"/>
                          <a:ext cx="212" cy="3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7" name="Object 35"/>
            <p:cNvGraphicFramePr>
              <a:graphicFrameLocks noChangeAspect="1"/>
            </p:cNvGraphicFramePr>
            <p:nvPr/>
          </p:nvGraphicFramePr>
          <p:xfrm>
            <a:off x="3840" y="1174"/>
            <a:ext cx="250" cy="314"/>
          </p:xfrm>
          <a:graphic>
            <a:graphicData uri="http://schemas.openxmlformats.org/presentationml/2006/ole">
              <mc:AlternateContent xmlns:mc="http://schemas.openxmlformats.org/markup-compatibility/2006">
                <mc:Choice xmlns:v="urn:schemas-microsoft-com:vml" Requires="v">
                  <p:oleObj spid="_x0000_s47161" name="公式" r:id="rId25" imgW="139680" imgH="177480" progId="">
                    <p:embed/>
                  </p:oleObj>
                </mc:Choice>
                <mc:Fallback>
                  <p:oleObj name="公式" r:id="rId25" imgW="139680" imgH="177480" progId="">
                    <p:embed/>
                    <p:pic>
                      <p:nvPicPr>
                        <p:cNvPr id="0" name="Object 3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840" y="1174"/>
                          <a:ext cx="250" cy="3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8" name="Object 36"/>
            <p:cNvGraphicFramePr>
              <a:graphicFrameLocks noChangeAspect="1"/>
            </p:cNvGraphicFramePr>
            <p:nvPr/>
          </p:nvGraphicFramePr>
          <p:xfrm>
            <a:off x="4656" y="1220"/>
            <a:ext cx="384" cy="317"/>
          </p:xfrm>
          <a:graphic>
            <a:graphicData uri="http://schemas.openxmlformats.org/presentationml/2006/ole">
              <mc:AlternateContent xmlns:mc="http://schemas.openxmlformats.org/markup-compatibility/2006">
                <mc:Choice xmlns:v="urn:schemas-microsoft-com:vml" Requires="v">
                  <p:oleObj spid="_x0000_s47162" name="公式" r:id="rId27" imgW="215640" imgH="177480" progId="">
                    <p:embed/>
                  </p:oleObj>
                </mc:Choice>
                <mc:Fallback>
                  <p:oleObj name="公式" r:id="rId27" imgW="215640" imgH="177480" progId="">
                    <p:embed/>
                    <p:pic>
                      <p:nvPicPr>
                        <p:cNvPr id="0" name="Object 3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656" y="1220"/>
                          <a:ext cx="384" cy="3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9" name="Object 37"/>
            <p:cNvGraphicFramePr>
              <a:graphicFrameLocks noChangeAspect="1"/>
            </p:cNvGraphicFramePr>
            <p:nvPr/>
          </p:nvGraphicFramePr>
          <p:xfrm>
            <a:off x="2545" y="1222"/>
            <a:ext cx="258" cy="362"/>
          </p:xfrm>
          <a:graphic>
            <a:graphicData uri="http://schemas.openxmlformats.org/presentationml/2006/ole">
              <mc:AlternateContent xmlns:mc="http://schemas.openxmlformats.org/markup-compatibility/2006">
                <mc:Choice xmlns:v="urn:schemas-microsoft-com:vml" Requires="v">
                  <p:oleObj spid="_x0000_s47163" name="公式" r:id="rId29" imgW="279360" imgH="393480" progId="">
                    <p:embed/>
                  </p:oleObj>
                </mc:Choice>
                <mc:Fallback>
                  <p:oleObj name="公式" r:id="rId29" imgW="279360" imgH="393480" progId="">
                    <p:embed/>
                    <p:pic>
                      <p:nvPicPr>
                        <p:cNvPr id="0" name="Object 3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545" y="1222"/>
                          <a:ext cx="258" cy="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0" name="Object 38"/>
            <p:cNvGraphicFramePr>
              <a:graphicFrameLocks noChangeAspect="1"/>
            </p:cNvGraphicFramePr>
            <p:nvPr/>
          </p:nvGraphicFramePr>
          <p:xfrm>
            <a:off x="816" y="1231"/>
            <a:ext cx="480" cy="256"/>
          </p:xfrm>
          <a:graphic>
            <a:graphicData uri="http://schemas.openxmlformats.org/presentationml/2006/ole">
              <mc:AlternateContent xmlns:mc="http://schemas.openxmlformats.org/markup-compatibility/2006">
                <mc:Choice xmlns:v="urn:schemas-microsoft-com:vml" Requires="v">
                  <p:oleObj spid="_x0000_s47164" name="公式" r:id="rId31" imgW="330120" imgH="177480" progId="">
                    <p:embed/>
                  </p:oleObj>
                </mc:Choice>
                <mc:Fallback>
                  <p:oleObj name="公式" r:id="rId31" imgW="330120" imgH="177480" progId="">
                    <p:embed/>
                    <p:pic>
                      <p:nvPicPr>
                        <p:cNvPr id="0" name="Object 38"/>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16" y="1231"/>
                          <a:ext cx="480" cy="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1" name="Object 39"/>
            <p:cNvGraphicFramePr>
              <a:graphicFrameLocks noChangeAspect="1"/>
            </p:cNvGraphicFramePr>
            <p:nvPr/>
          </p:nvGraphicFramePr>
          <p:xfrm>
            <a:off x="1776" y="1200"/>
            <a:ext cx="369" cy="256"/>
          </p:xfrm>
          <a:graphic>
            <a:graphicData uri="http://schemas.openxmlformats.org/presentationml/2006/ole">
              <mc:AlternateContent xmlns:mc="http://schemas.openxmlformats.org/markup-compatibility/2006">
                <mc:Choice xmlns:v="urn:schemas-microsoft-com:vml" Requires="v">
                  <p:oleObj spid="_x0000_s47165" name="Equation" r:id="rId33" imgW="253800" imgH="177480" progId="">
                    <p:embed/>
                  </p:oleObj>
                </mc:Choice>
                <mc:Fallback>
                  <p:oleObj name="Equation" r:id="rId33" imgW="253800" imgH="177480" progId="">
                    <p:embed/>
                    <p:pic>
                      <p:nvPicPr>
                        <p:cNvPr id="0" name="Object 39"/>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776" y="1200"/>
                          <a:ext cx="369" cy="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oup 40"/>
            <p:cNvGrpSpPr>
              <a:grpSpLocks/>
            </p:cNvGrpSpPr>
            <p:nvPr/>
          </p:nvGrpSpPr>
          <p:grpSpPr bwMode="auto">
            <a:xfrm>
              <a:off x="1008" y="1140"/>
              <a:ext cx="3840" cy="45"/>
              <a:chOff x="1008" y="1140"/>
              <a:chExt cx="3840" cy="45"/>
            </a:xfrm>
          </p:grpSpPr>
          <p:sp>
            <p:nvSpPr>
              <p:cNvPr id="2073" name="Freeform 41"/>
              <p:cNvSpPr>
                <a:spLocks/>
              </p:cNvSpPr>
              <p:nvPr/>
            </p:nvSpPr>
            <p:spPr bwMode="auto">
              <a:xfrm>
                <a:off x="1008" y="1140"/>
                <a:ext cx="1" cy="33"/>
              </a:xfrm>
              <a:custGeom>
                <a:avLst/>
                <a:gdLst>
                  <a:gd name="T0" fmla="*/ 0 w 1"/>
                  <a:gd name="T1" fmla="*/ 0 h 33"/>
                  <a:gd name="T2" fmla="*/ 0 w 1"/>
                  <a:gd name="T3" fmla="*/ 33 h 33"/>
                  <a:gd name="T4" fmla="*/ 0 60000 65536"/>
                  <a:gd name="T5" fmla="*/ 0 60000 65536"/>
                  <a:gd name="T6" fmla="*/ 0 w 1"/>
                  <a:gd name="T7" fmla="*/ 0 h 33"/>
                  <a:gd name="T8" fmla="*/ 1 w 1"/>
                  <a:gd name="T9" fmla="*/ 33 h 33"/>
                </a:gdLst>
                <a:ahLst/>
                <a:cxnLst>
                  <a:cxn ang="T4">
                    <a:pos x="T0" y="T1"/>
                  </a:cxn>
                  <a:cxn ang="T5">
                    <a:pos x="T2" y="T3"/>
                  </a:cxn>
                </a:cxnLst>
                <a:rect l="T6" t="T7" r="T8" b="T9"/>
                <a:pathLst>
                  <a:path w="1" h="33">
                    <a:moveTo>
                      <a:pt x="0" y="0"/>
                    </a:moveTo>
                    <a:lnTo>
                      <a:pt x="0" y="33"/>
                    </a:lnTo>
                  </a:path>
                </a:pathLst>
              </a:custGeom>
              <a:noFill/>
              <a:ln w="38100" cmpd="sng">
                <a:solidFill>
                  <a:srgbClr val="009900"/>
                </a:solidFill>
                <a:round/>
                <a:headEnd type="none" w="med" len="med"/>
                <a:tailEnd type="none" w="med" len="med"/>
              </a:ln>
            </p:spPr>
            <p:txBody>
              <a:bodyPr/>
              <a:lstStyle/>
              <a:p>
                <a:endParaRPr lang="zh-CN" altLang="en-US"/>
              </a:p>
            </p:txBody>
          </p:sp>
          <p:sp>
            <p:nvSpPr>
              <p:cNvPr id="2074" name="Freeform 42"/>
              <p:cNvSpPr>
                <a:spLocks/>
              </p:cNvSpPr>
              <p:nvPr/>
            </p:nvSpPr>
            <p:spPr bwMode="auto">
              <a:xfrm>
                <a:off x="1968" y="1152"/>
                <a:ext cx="1" cy="33"/>
              </a:xfrm>
              <a:custGeom>
                <a:avLst/>
                <a:gdLst>
                  <a:gd name="T0" fmla="*/ 0 w 1"/>
                  <a:gd name="T1" fmla="*/ 0 h 33"/>
                  <a:gd name="T2" fmla="*/ 0 w 1"/>
                  <a:gd name="T3" fmla="*/ 33 h 33"/>
                  <a:gd name="T4" fmla="*/ 0 60000 65536"/>
                  <a:gd name="T5" fmla="*/ 0 60000 65536"/>
                  <a:gd name="T6" fmla="*/ 0 w 1"/>
                  <a:gd name="T7" fmla="*/ 0 h 33"/>
                  <a:gd name="T8" fmla="*/ 1 w 1"/>
                  <a:gd name="T9" fmla="*/ 33 h 33"/>
                </a:gdLst>
                <a:ahLst/>
                <a:cxnLst>
                  <a:cxn ang="T4">
                    <a:pos x="T0" y="T1"/>
                  </a:cxn>
                  <a:cxn ang="T5">
                    <a:pos x="T2" y="T3"/>
                  </a:cxn>
                </a:cxnLst>
                <a:rect l="T6" t="T7" r="T8" b="T9"/>
                <a:pathLst>
                  <a:path w="1" h="33">
                    <a:moveTo>
                      <a:pt x="0" y="0"/>
                    </a:moveTo>
                    <a:lnTo>
                      <a:pt x="0" y="33"/>
                    </a:lnTo>
                  </a:path>
                </a:pathLst>
              </a:custGeom>
              <a:noFill/>
              <a:ln w="38100" cmpd="sng">
                <a:solidFill>
                  <a:srgbClr val="009900"/>
                </a:solidFill>
                <a:round/>
                <a:headEnd type="none" w="med" len="med"/>
                <a:tailEnd type="none" w="med" len="med"/>
              </a:ln>
            </p:spPr>
            <p:txBody>
              <a:bodyPr/>
              <a:lstStyle/>
              <a:p>
                <a:endParaRPr lang="zh-CN" altLang="en-US"/>
              </a:p>
            </p:txBody>
          </p:sp>
          <p:sp>
            <p:nvSpPr>
              <p:cNvPr id="2075" name="Freeform 43"/>
              <p:cNvSpPr>
                <a:spLocks/>
              </p:cNvSpPr>
              <p:nvPr/>
            </p:nvSpPr>
            <p:spPr bwMode="auto">
              <a:xfrm>
                <a:off x="2927" y="1152"/>
                <a:ext cx="1" cy="33"/>
              </a:xfrm>
              <a:custGeom>
                <a:avLst/>
                <a:gdLst>
                  <a:gd name="T0" fmla="*/ 0 w 1"/>
                  <a:gd name="T1" fmla="*/ 0 h 33"/>
                  <a:gd name="T2" fmla="*/ 0 w 1"/>
                  <a:gd name="T3" fmla="*/ 33 h 33"/>
                  <a:gd name="T4" fmla="*/ 0 60000 65536"/>
                  <a:gd name="T5" fmla="*/ 0 60000 65536"/>
                  <a:gd name="T6" fmla="*/ 0 w 1"/>
                  <a:gd name="T7" fmla="*/ 0 h 33"/>
                  <a:gd name="T8" fmla="*/ 1 w 1"/>
                  <a:gd name="T9" fmla="*/ 33 h 33"/>
                </a:gdLst>
                <a:ahLst/>
                <a:cxnLst>
                  <a:cxn ang="T4">
                    <a:pos x="T0" y="T1"/>
                  </a:cxn>
                  <a:cxn ang="T5">
                    <a:pos x="T2" y="T3"/>
                  </a:cxn>
                </a:cxnLst>
                <a:rect l="T6" t="T7" r="T8" b="T9"/>
                <a:pathLst>
                  <a:path w="1" h="33">
                    <a:moveTo>
                      <a:pt x="0" y="0"/>
                    </a:moveTo>
                    <a:lnTo>
                      <a:pt x="0" y="33"/>
                    </a:lnTo>
                  </a:path>
                </a:pathLst>
              </a:custGeom>
              <a:noFill/>
              <a:ln w="38100" cmpd="sng">
                <a:solidFill>
                  <a:srgbClr val="009900"/>
                </a:solidFill>
                <a:round/>
                <a:headEnd type="none" w="med" len="med"/>
                <a:tailEnd type="none" w="med" len="med"/>
              </a:ln>
            </p:spPr>
            <p:txBody>
              <a:bodyPr/>
              <a:lstStyle/>
              <a:p>
                <a:endParaRPr lang="zh-CN" altLang="en-US"/>
              </a:p>
            </p:txBody>
          </p:sp>
          <p:sp>
            <p:nvSpPr>
              <p:cNvPr id="2076" name="Freeform 44"/>
              <p:cNvSpPr>
                <a:spLocks/>
              </p:cNvSpPr>
              <p:nvPr/>
            </p:nvSpPr>
            <p:spPr bwMode="auto">
              <a:xfrm>
                <a:off x="3888" y="1152"/>
                <a:ext cx="1" cy="33"/>
              </a:xfrm>
              <a:custGeom>
                <a:avLst/>
                <a:gdLst>
                  <a:gd name="T0" fmla="*/ 0 w 1"/>
                  <a:gd name="T1" fmla="*/ 0 h 33"/>
                  <a:gd name="T2" fmla="*/ 0 w 1"/>
                  <a:gd name="T3" fmla="*/ 33 h 33"/>
                  <a:gd name="T4" fmla="*/ 0 60000 65536"/>
                  <a:gd name="T5" fmla="*/ 0 60000 65536"/>
                  <a:gd name="T6" fmla="*/ 0 w 1"/>
                  <a:gd name="T7" fmla="*/ 0 h 33"/>
                  <a:gd name="T8" fmla="*/ 1 w 1"/>
                  <a:gd name="T9" fmla="*/ 33 h 33"/>
                </a:gdLst>
                <a:ahLst/>
                <a:cxnLst>
                  <a:cxn ang="T4">
                    <a:pos x="T0" y="T1"/>
                  </a:cxn>
                  <a:cxn ang="T5">
                    <a:pos x="T2" y="T3"/>
                  </a:cxn>
                </a:cxnLst>
                <a:rect l="T6" t="T7" r="T8" b="T9"/>
                <a:pathLst>
                  <a:path w="1" h="33">
                    <a:moveTo>
                      <a:pt x="0" y="0"/>
                    </a:moveTo>
                    <a:lnTo>
                      <a:pt x="0" y="33"/>
                    </a:lnTo>
                  </a:path>
                </a:pathLst>
              </a:custGeom>
              <a:noFill/>
              <a:ln w="38100" cmpd="sng">
                <a:solidFill>
                  <a:srgbClr val="009900"/>
                </a:solidFill>
                <a:round/>
                <a:headEnd type="none" w="med" len="med"/>
                <a:tailEnd type="none" w="med" len="med"/>
              </a:ln>
            </p:spPr>
            <p:txBody>
              <a:bodyPr/>
              <a:lstStyle/>
              <a:p>
                <a:endParaRPr lang="zh-CN" altLang="en-US"/>
              </a:p>
            </p:txBody>
          </p:sp>
          <p:sp>
            <p:nvSpPr>
              <p:cNvPr id="2077" name="Freeform 45"/>
              <p:cNvSpPr>
                <a:spLocks/>
              </p:cNvSpPr>
              <p:nvPr/>
            </p:nvSpPr>
            <p:spPr bwMode="auto">
              <a:xfrm>
                <a:off x="4847" y="1152"/>
                <a:ext cx="1" cy="33"/>
              </a:xfrm>
              <a:custGeom>
                <a:avLst/>
                <a:gdLst>
                  <a:gd name="T0" fmla="*/ 0 w 1"/>
                  <a:gd name="T1" fmla="*/ 0 h 33"/>
                  <a:gd name="T2" fmla="*/ 0 w 1"/>
                  <a:gd name="T3" fmla="*/ 33 h 33"/>
                  <a:gd name="T4" fmla="*/ 0 60000 65536"/>
                  <a:gd name="T5" fmla="*/ 0 60000 65536"/>
                  <a:gd name="T6" fmla="*/ 0 w 1"/>
                  <a:gd name="T7" fmla="*/ 0 h 33"/>
                  <a:gd name="T8" fmla="*/ 1 w 1"/>
                  <a:gd name="T9" fmla="*/ 33 h 33"/>
                </a:gdLst>
                <a:ahLst/>
                <a:cxnLst>
                  <a:cxn ang="T4">
                    <a:pos x="T0" y="T1"/>
                  </a:cxn>
                  <a:cxn ang="T5">
                    <a:pos x="T2" y="T3"/>
                  </a:cxn>
                </a:cxnLst>
                <a:rect l="T6" t="T7" r="T8" b="T9"/>
                <a:pathLst>
                  <a:path w="1" h="33">
                    <a:moveTo>
                      <a:pt x="0" y="0"/>
                    </a:moveTo>
                    <a:lnTo>
                      <a:pt x="0" y="33"/>
                    </a:lnTo>
                  </a:path>
                </a:pathLst>
              </a:custGeom>
              <a:noFill/>
              <a:ln w="38100" cmpd="sng">
                <a:solidFill>
                  <a:srgbClr val="009900"/>
                </a:solidFill>
                <a:round/>
                <a:headEnd type="none" w="med" len="med"/>
                <a:tailEnd type="none" w="med" len="med"/>
              </a:ln>
            </p:spPr>
            <p:txBody>
              <a:bodyPr/>
              <a:lstStyle/>
              <a:p>
                <a:endParaRPr lang="zh-CN" altLang="en-US"/>
              </a:p>
            </p:txBody>
          </p:sp>
        </p:grpSp>
      </p:grpSp>
      <p:sp>
        <p:nvSpPr>
          <p:cNvPr id="2070" name="AutoShape 46">
            <a:hlinkClick r:id="" action="ppaction://hlinkshowjump?jump=nextslide"/>
          </p:cNvPr>
          <p:cNvSpPr>
            <a:spLocks noChangeArrowheads="1"/>
          </p:cNvSpPr>
          <p:nvPr/>
        </p:nvSpPr>
        <p:spPr bwMode="auto">
          <a:xfrm>
            <a:off x="8534400" y="6324600"/>
            <a:ext cx="381000" cy="381000"/>
          </a:xfrm>
          <a:prstGeom prst="rightArrow">
            <a:avLst>
              <a:gd name="adj1" fmla="val 50000"/>
              <a:gd name="adj2" fmla="val 25000"/>
            </a:avLst>
          </a:prstGeom>
          <a:solidFill>
            <a:srgbClr val="C1E0FF"/>
          </a:solidFill>
          <a:ln w="9525">
            <a:solidFill>
              <a:srgbClr val="005BB6"/>
            </a:solidFill>
            <a:miter lim="800000"/>
            <a:headEnd/>
            <a:tailEnd/>
          </a:ln>
        </p:spPr>
        <p:txBody>
          <a:bodyPr wrap="none" anchor="ctr"/>
          <a:lstStyle/>
          <a:p>
            <a:endParaRPr lang="zh-CN" altLang="en-US"/>
          </a:p>
        </p:txBody>
      </p:sp>
      <p:sp>
        <p:nvSpPr>
          <p:cNvPr id="2071" name="AutoShape 47">
            <a:hlinkClick r:id="" action="ppaction://hlinkshowjump?jump=previousslide"/>
          </p:cNvPr>
          <p:cNvSpPr>
            <a:spLocks noChangeArrowheads="1"/>
          </p:cNvSpPr>
          <p:nvPr/>
        </p:nvSpPr>
        <p:spPr bwMode="auto">
          <a:xfrm flipH="1">
            <a:off x="8001000" y="6324600"/>
            <a:ext cx="381000" cy="381000"/>
          </a:xfrm>
          <a:prstGeom prst="rightArrow">
            <a:avLst>
              <a:gd name="adj1" fmla="val 50000"/>
              <a:gd name="adj2" fmla="val 25000"/>
            </a:avLst>
          </a:prstGeom>
          <a:solidFill>
            <a:srgbClr val="F6DDCE"/>
          </a:solidFill>
          <a:ln w="9525">
            <a:solidFill>
              <a:srgbClr val="BF6639"/>
            </a:solidFill>
            <a:miter lim="800000"/>
            <a:headEnd/>
            <a:tailEnd/>
          </a:ln>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17" presetClass="entr" presetSubtype="8" fill="hold" grpId="0" nodeType="clickEffect">
                                  <p:stCondLst>
                                    <p:cond delay="0"/>
                                  </p:stCondLst>
                                  <p:childTnLst>
                                    <p:set>
                                      <p:cBhvr>
                                        <p:cTn id="21" dur="1" fill="hold">
                                          <p:stCondLst>
                                            <p:cond delay="0"/>
                                          </p:stCondLst>
                                        </p:cTn>
                                        <p:tgtEl>
                                          <p:spTgt spid="14361"/>
                                        </p:tgtEl>
                                        <p:attrNameLst>
                                          <p:attrName>style.visibility</p:attrName>
                                        </p:attrNameLst>
                                      </p:cBhvr>
                                      <p:to>
                                        <p:strVal val="visible"/>
                                      </p:to>
                                    </p:set>
                                    <p:anim calcmode="lin" valueType="num">
                                      <p:cBhvr>
                                        <p:cTn id="22" dur="500" fill="hold"/>
                                        <p:tgtEl>
                                          <p:spTgt spid="14361"/>
                                        </p:tgtEl>
                                        <p:attrNameLst>
                                          <p:attrName>ppt_x</p:attrName>
                                        </p:attrNameLst>
                                      </p:cBhvr>
                                      <p:tavLst>
                                        <p:tav tm="0">
                                          <p:val>
                                            <p:strVal val="#ppt_x-#ppt_w/2"/>
                                          </p:val>
                                        </p:tav>
                                        <p:tav tm="100000">
                                          <p:val>
                                            <p:strVal val="#ppt_x"/>
                                          </p:val>
                                        </p:tav>
                                      </p:tavLst>
                                    </p:anim>
                                    <p:anim calcmode="lin" valueType="num">
                                      <p:cBhvr>
                                        <p:cTn id="23" dur="500" fill="hold"/>
                                        <p:tgtEl>
                                          <p:spTgt spid="14361"/>
                                        </p:tgtEl>
                                        <p:attrNameLst>
                                          <p:attrName>ppt_y</p:attrName>
                                        </p:attrNameLst>
                                      </p:cBhvr>
                                      <p:tavLst>
                                        <p:tav tm="0">
                                          <p:val>
                                            <p:strVal val="#ppt_y"/>
                                          </p:val>
                                        </p:tav>
                                        <p:tav tm="100000">
                                          <p:val>
                                            <p:strVal val="#ppt_y"/>
                                          </p:val>
                                        </p:tav>
                                      </p:tavLst>
                                    </p:anim>
                                    <p:anim calcmode="lin" valueType="num">
                                      <p:cBhvr>
                                        <p:cTn id="24" dur="500" fill="hold"/>
                                        <p:tgtEl>
                                          <p:spTgt spid="14361"/>
                                        </p:tgtEl>
                                        <p:attrNameLst>
                                          <p:attrName>ppt_w</p:attrName>
                                        </p:attrNameLst>
                                      </p:cBhvr>
                                      <p:tavLst>
                                        <p:tav tm="0">
                                          <p:val>
                                            <p:fltVal val="0"/>
                                          </p:val>
                                        </p:tav>
                                        <p:tav tm="100000">
                                          <p:val>
                                            <p:strVal val="#ppt_w"/>
                                          </p:val>
                                        </p:tav>
                                      </p:tavLst>
                                    </p:anim>
                                    <p:anim calcmode="lin" valueType="num">
                                      <p:cBhvr>
                                        <p:cTn id="25" dur="500" fill="hold"/>
                                        <p:tgtEl>
                                          <p:spTgt spid="1436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0"/>
                                            </p:cond>
                                          </p:stCondLst>
                                          <p:endCondLst>
                                            <p:cond evt="onStopAudio" delay="0">
                                              <p:tgtEl>
                                                <p:sldTgt/>
                                              </p:tgtEl>
                                            </p:cond>
                                          </p:endCondLst>
                                        </p:cTn>
                                        <p:tgtEl>
                                          <p:sndTgt r:embed="rId4" name="TYPE.WAV"/>
                                        </p:tgtEl>
                                      </p:cMediaNode>
                                    </p:audio>
                                  </p:subTnLst>
                                </p:cTn>
                              </p:par>
                            </p:childTnLst>
                          </p:cTn>
                        </p:par>
                      </p:childTnLst>
                    </p:cTn>
                  </p:par>
                  <p:par>
                    <p:cTn id="26" fill="hold">
                      <p:stCondLst>
                        <p:cond delay="indefinite"/>
                      </p:stCondLst>
                      <p:childTnLst>
                        <p:par>
                          <p:cTn id="27" fill="hold">
                            <p:stCondLst>
                              <p:cond delay="0"/>
                            </p:stCondLst>
                            <p:childTnLst>
                              <p:par>
                                <p:cTn id="28" presetID="17" presetClass="entr" presetSubtype="8" fill="hold" nodeType="clickEffect">
                                  <p:stCondLst>
                                    <p:cond delay="0"/>
                                  </p:stCondLst>
                                  <p:childTnLst>
                                    <p:set>
                                      <p:cBhvr>
                                        <p:cTn id="29" dur="1" fill="hold">
                                          <p:stCondLst>
                                            <p:cond delay="0"/>
                                          </p:stCondLst>
                                        </p:cTn>
                                        <p:tgtEl>
                                          <p:spTgt spid="14362"/>
                                        </p:tgtEl>
                                        <p:attrNameLst>
                                          <p:attrName>style.visibility</p:attrName>
                                        </p:attrNameLst>
                                      </p:cBhvr>
                                      <p:to>
                                        <p:strVal val="visible"/>
                                      </p:to>
                                    </p:set>
                                    <p:anim calcmode="lin" valueType="num">
                                      <p:cBhvr>
                                        <p:cTn id="30" dur="500" fill="hold"/>
                                        <p:tgtEl>
                                          <p:spTgt spid="14362"/>
                                        </p:tgtEl>
                                        <p:attrNameLst>
                                          <p:attrName>ppt_x</p:attrName>
                                        </p:attrNameLst>
                                      </p:cBhvr>
                                      <p:tavLst>
                                        <p:tav tm="0">
                                          <p:val>
                                            <p:strVal val="#ppt_x-#ppt_w/2"/>
                                          </p:val>
                                        </p:tav>
                                        <p:tav tm="100000">
                                          <p:val>
                                            <p:strVal val="#ppt_x"/>
                                          </p:val>
                                        </p:tav>
                                      </p:tavLst>
                                    </p:anim>
                                    <p:anim calcmode="lin" valueType="num">
                                      <p:cBhvr>
                                        <p:cTn id="31" dur="500" fill="hold"/>
                                        <p:tgtEl>
                                          <p:spTgt spid="14362"/>
                                        </p:tgtEl>
                                        <p:attrNameLst>
                                          <p:attrName>ppt_y</p:attrName>
                                        </p:attrNameLst>
                                      </p:cBhvr>
                                      <p:tavLst>
                                        <p:tav tm="0">
                                          <p:val>
                                            <p:strVal val="#ppt_y"/>
                                          </p:val>
                                        </p:tav>
                                        <p:tav tm="100000">
                                          <p:val>
                                            <p:strVal val="#ppt_y"/>
                                          </p:val>
                                        </p:tav>
                                      </p:tavLst>
                                    </p:anim>
                                    <p:anim calcmode="lin" valueType="num">
                                      <p:cBhvr>
                                        <p:cTn id="32" dur="500" fill="hold"/>
                                        <p:tgtEl>
                                          <p:spTgt spid="14362"/>
                                        </p:tgtEl>
                                        <p:attrNameLst>
                                          <p:attrName>ppt_w</p:attrName>
                                        </p:attrNameLst>
                                      </p:cBhvr>
                                      <p:tavLst>
                                        <p:tav tm="0">
                                          <p:val>
                                            <p:fltVal val="0"/>
                                          </p:val>
                                        </p:tav>
                                        <p:tav tm="100000">
                                          <p:val>
                                            <p:strVal val="#ppt_w"/>
                                          </p:val>
                                        </p:tav>
                                      </p:tavLst>
                                    </p:anim>
                                    <p:anim calcmode="lin" valueType="num">
                                      <p:cBhvr>
                                        <p:cTn id="33" dur="500" fill="hold"/>
                                        <p:tgtEl>
                                          <p:spTgt spid="1436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8"/>
                                            </p:cond>
                                          </p:stCondLst>
                                          <p:endCondLst>
                                            <p:cond evt="onStopAudio" delay="0">
                                              <p:tgtEl>
                                                <p:sldTgt/>
                                              </p:tgtEl>
                                            </p:cond>
                                          </p:endCondLst>
                                        </p:cTn>
                                        <p:tgtEl>
                                          <p:sndTgt r:embed="rId4" name="TYPE.WAV"/>
                                        </p:tgtEl>
                                      </p:cMediaNode>
                                    </p:audio>
                                  </p:subTnLst>
                                </p:cTn>
                              </p:par>
                            </p:childTnLst>
                          </p:cTn>
                        </p:par>
                        <p:par>
                          <p:cTn id="34" fill="hold">
                            <p:stCondLst>
                              <p:cond delay="500"/>
                            </p:stCondLst>
                            <p:childTnLst>
                              <p:par>
                                <p:cTn id="35" presetID="17" presetClass="entr" presetSubtype="8" fill="hold" nodeType="afterEffect">
                                  <p:stCondLst>
                                    <p:cond delay="0"/>
                                  </p:stCondLst>
                                  <p:childTnLst>
                                    <p:set>
                                      <p:cBhvr>
                                        <p:cTn id="36" dur="1" fill="hold">
                                          <p:stCondLst>
                                            <p:cond delay="0"/>
                                          </p:stCondLst>
                                        </p:cTn>
                                        <p:tgtEl>
                                          <p:spTgt spid="14363"/>
                                        </p:tgtEl>
                                        <p:attrNameLst>
                                          <p:attrName>style.visibility</p:attrName>
                                        </p:attrNameLst>
                                      </p:cBhvr>
                                      <p:to>
                                        <p:strVal val="visible"/>
                                      </p:to>
                                    </p:set>
                                    <p:anim calcmode="lin" valueType="num">
                                      <p:cBhvr>
                                        <p:cTn id="37" dur="500" fill="hold"/>
                                        <p:tgtEl>
                                          <p:spTgt spid="14363"/>
                                        </p:tgtEl>
                                        <p:attrNameLst>
                                          <p:attrName>ppt_x</p:attrName>
                                        </p:attrNameLst>
                                      </p:cBhvr>
                                      <p:tavLst>
                                        <p:tav tm="0">
                                          <p:val>
                                            <p:strVal val="#ppt_x-#ppt_w/2"/>
                                          </p:val>
                                        </p:tav>
                                        <p:tav tm="100000">
                                          <p:val>
                                            <p:strVal val="#ppt_x"/>
                                          </p:val>
                                        </p:tav>
                                      </p:tavLst>
                                    </p:anim>
                                    <p:anim calcmode="lin" valueType="num">
                                      <p:cBhvr>
                                        <p:cTn id="38" dur="500" fill="hold"/>
                                        <p:tgtEl>
                                          <p:spTgt spid="14363"/>
                                        </p:tgtEl>
                                        <p:attrNameLst>
                                          <p:attrName>ppt_y</p:attrName>
                                        </p:attrNameLst>
                                      </p:cBhvr>
                                      <p:tavLst>
                                        <p:tav tm="0">
                                          <p:val>
                                            <p:strVal val="#ppt_y"/>
                                          </p:val>
                                        </p:tav>
                                        <p:tav tm="100000">
                                          <p:val>
                                            <p:strVal val="#ppt_y"/>
                                          </p:val>
                                        </p:tav>
                                      </p:tavLst>
                                    </p:anim>
                                    <p:anim calcmode="lin" valueType="num">
                                      <p:cBhvr>
                                        <p:cTn id="39" dur="500" fill="hold"/>
                                        <p:tgtEl>
                                          <p:spTgt spid="14363"/>
                                        </p:tgtEl>
                                        <p:attrNameLst>
                                          <p:attrName>ppt_w</p:attrName>
                                        </p:attrNameLst>
                                      </p:cBhvr>
                                      <p:tavLst>
                                        <p:tav tm="0">
                                          <p:val>
                                            <p:fltVal val="0"/>
                                          </p:val>
                                        </p:tav>
                                        <p:tav tm="100000">
                                          <p:val>
                                            <p:strVal val="#ppt_w"/>
                                          </p:val>
                                        </p:tav>
                                      </p:tavLst>
                                    </p:anim>
                                    <p:anim calcmode="lin" valueType="num">
                                      <p:cBhvr>
                                        <p:cTn id="40" dur="500" fill="hold"/>
                                        <p:tgtEl>
                                          <p:spTgt spid="1436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4" name="TYPE.WAV"/>
                                        </p:tgtEl>
                                      </p:cMediaNode>
                                    </p:audio>
                                  </p:subTnLst>
                                </p:cTn>
                              </p:par>
                            </p:childTnLst>
                          </p:cTn>
                        </p:par>
                      </p:childTnLst>
                    </p:cTn>
                  </p:par>
                  <p:par>
                    <p:cTn id="41" fill="hold">
                      <p:stCondLst>
                        <p:cond delay="indefinite"/>
                      </p:stCondLst>
                      <p:childTnLst>
                        <p:par>
                          <p:cTn id="42" fill="hold">
                            <p:stCondLst>
                              <p:cond delay="0"/>
                            </p:stCondLst>
                            <p:childTnLst>
                              <p:par>
                                <p:cTn id="43" presetID="17" presetClass="entr" presetSubtype="8" fill="hold" grpId="0" nodeType="clickEffect">
                                  <p:stCondLst>
                                    <p:cond delay="0"/>
                                  </p:stCondLst>
                                  <p:childTnLst>
                                    <p:set>
                                      <p:cBhvr>
                                        <p:cTn id="44" dur="1" fill="hold">
                                          <p:stCondLst>
                                            <p:cond delay="0"/>
                                          </p:stCondLst>
                                        </p:cTn>
                                        <p:tgtEl>
                                          <p:spTgt spid="14364"/>
                                        </p:tgtEl>
                                        <p:attrNameLst>
                                          <p:attrName>style.visibility</p:attrName>
                                        </p:attrNameLst>
                                      </p:cBhvr>
                                      <p:to>
                                        <p:strVal val="visible"/>
                                      </p:to>
                                    </p:set>
                                    <p:anim calcmode="lin" valueType="num">
                                      <p:cBhvr>
                                        <p:cTn id="45" dur="500" fill="hold"/>
                                        <p:tgtEl>
                                          <p:spTgt spid="14364"/>
                                        </p:tgtEl>
                                        <p:attrNameLst>
                                          <p:attrName>ppt_x</p:attrName>
                                        </p:attrNameLst>
                                      </p:cBhvr>
                                      <p:tavLst>
                                        <p:tav tm="0">
                                          <p:val>
                                            <p:strVal val="#ppt_x-#ppt_w/2"/>
                                          </p:val>
                                        </p:tav>
                                        <p:tav tm="100000">
                                          <p:val>
                                            <p:strVal val="#ppt_x"/>
                                          </p:val>
                                        </p:tav>
                                      </p:tavLst>
                                    </p:anim>
                                    <p:anim calcmode="lin" valueType="num">
                                      <p:cBhvr>
                                        <p:cTn id="46" dur="500" fill="hold"/>
                                        <p:tgtEl>
                                          <p:spTgt spid="14364"/>
                                        </p:tgtEl>
                                        <p:attrNameLst>
                                          <p:attrName>ppt_y</p:attrName>
                                        </p:attrNameLst>
                                      </p:cBhvr>
                                      <p:tavLst>
                                        <p:tav tm="0">
                                          <p:val>
                                            <p:strVal val="#ppt_y"/>
                                          </p:val>
                                        </p:tav>
                                        <p:tav tm="100000">
                                          <p:val>
                                            <p:strVal val="#ppt_y"/>
                                          </p:val>
                                        </p:tav>
                                      </p:tavLst>
                                    </p:anim>
                                    <p:anim calcmode="lin" valueType="num">
                                      <p:cBhvr>
                                        <p:cTn id="47" dur="500" fill="hold"/>
                                        <p:tgtEl>
                                          <p:spTgt spid="14364"/>
                                        </p:tgtEl>
                                        <p:attrNameLst>
                                          <p:attrName>ppt_w</p:attrName>
                                        </p:attrNameLst>
                                      </p:cBhvr>
                                      <p:tavLst>
                                        <p:tav tm="0">
                                          <p:val>
                                            <p:fltVal val="0"/>
                                          </p:val>
                                        </p:tav>
                                        <p:tav tm="100000">
                                          <p:val>
                                            <p:strVal val="#ppt_w"/>
                                          </p:val>
                                        </p:tav>
                                      </p:tavLst>
                                    </p:anim>
                                    <p:anim calcmode="lin" valueType="num">
                                      <p:cBhvr>
                                        <p:cTn id="48" dur="500" fill="hold"/>
                                        <p:tgtEl>
                                          <p:spTgt spid="1436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3"/>
                                            </p:cond>
                                          </p:stCondLst>
                                          <p:endCondLst>
                                            <p:cond evt="onStopAudio" delay="0">
                                              <p:tgtEl>
                                                <p:sldTgt/>
                                              </p:tgtEl>
                                            </p:cond>
                                          </p:endCondLst>
                                        </p:cTn>
                                        <p:tgtEl>
                                          <p:sndTgt r:embed="rId4" name="TYPE.WAV"/>
                                        </p:tgtEl>
                                      </p:cMediaNode>
                                    </p:audio>
                                  </p:subTnLst>
                                </p:cTn>
                              </p:par>
                            </p:childTnLst>
                          </p:cTn>
                        </p:par>
                      </p:childTnLst>
                    </p:cTn>
                  </p:par>
                  <p:par>
                    <p:cTn id="49" fill="hold">
                      <p:stCondLst>
                        <p:cond delay="indefinite"/>
                      </p:stCondLst>
                      <p:childTnLst>
                        <p:par>
                          <p:cTn id="50" fill="hold">
                            <p:stCondLst>
                              <p:cond delay="0"/>
                            </p:stCondLst>
                            <p:childTnLst>
                              <p:par>
                                <p:cTn id="51" presetID="17" presetClass="entr" presetSubtype="8" fill="hold" nodeType="clickEffect">
                                  <p:stCondLst>
                                    <p:cond delay="0"/>
                                  </p:stCondLst>
                                  <p:childTnLst>
                                    <p:set>
                                      <p:cBhvr>
                                        <p:cTn id="52" dur="1" fill="hold">
                                          <p:stCondLst>
                                            <p:cond delay="0"/>
                                          </p:stCondLst>
                                        </p:cTn>
                                        <p:tgtEl>
                                          <p:spTgt spid="14365"/>
                                        </p:tgtEl>
                                        <p:attrNameLst>
                                          <p:attrName>style.visibility</p:attrName>
                                        </p:attrNameLst>
                                      </p:cBhvr>
                                      <p:to>
                                        <p:strVal val="visible"/>
                                      </p:to>
                                    </p:set>
                                    <p:anim calcmode="lin" valueType="num">
                                      <p:cBhvr>
                                        <p:cTn id="53" dur="500" fill="hold"/>
                                        <p:tgtEl>
                                          <p:spTgt spid="14365"/>
                                        </p:tgtEl>
                                        <p:attrNameLst>
                                          <p:attrName>ppt_x</p:attrName>
                                        </p:attrNameLst>
                                      </p:cBhvr>
                                      <p:tavLst>
                                        <p:tav tm="0">
                                          <p:val>
                                            <p:strVal val="#ppt_x-#ppt_w/2"/>
                                          </p:val>
                                        </p:tav>
                                        <p:tav tm="100000">
                                          <p:val>
                                            <p:strVal val="#ppt_x"/>
                                          </p:val>
                                        </p:tav>
                                      </p:tavLst>
                                    </p:anim>
                                    <p:anim calcmode="lin" valueType="num">
                                      <p:cBhvr>
                                        <p:cTn id="54" dur="500" fill="hold"/>
                                        <p:tgtEl>
                                          <p:spTgt spid="14365"/>
                                        </p:tgtEl>
                                        <p:attrNameLst>
                                          <p:attrName>ppt_y</p:attrName>
                                        </p:attrNameLst>
                                      </p:cBhvr>
                                      <p:tavLst>
                                        <p:tav tm="0">
                                          <p:val>
                                            <p:strVal val="#ppt_y"/>
                                          </p:val>
                                        </p:tav>
                                        <p:tav tm="100000">
                                          <p:val>
                                            <p:strVal val="#ppt_y"/>
                                          </p:val>
                                        </p:tav>
                                      </p:tavLst>
                                    </p:anim>
                                    <p:anim calcmode="lin" valueType="num">
                                      <p:cBhvr>
                                        <p:cTn id="55" dur="500" fill="hold"/>
                                        <p:tgtEl>
                                          <p:spTgt spid="14365"/>
                                        </p:tgtEl>
                                        <p:attrNameLst>
                                          <p:attrName>ppt_w</p:attrName>
                                        </p:attrNameLst>
                                      </p:cBhvr>
                                      <p:tavLst>
                                        <p:tav tm="0">
                                          <p:val>
                                            <p:fltVal val="0"/>
                                          </p:val>
                                        </p:tav>
                                        <p:tav tm="100000">
                                          <p:val>
                                            <p:strVal val="#ppt_w"/>
                                          </p:val>
                                        </p:tav>
                                      </p:tavLst>
                                    </p:anim>
                                    <p:anim calcmode="lin" valueType="num">
                                      <p:cBhvr>
                                        <p:cTn id="56" dur="500" fill="hold"/>
                                        <p:tgtEl>
                                          <p:spTgt spid="1436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4" name="TYPE.WAV"/>
                                        </p:tgtEl>
                                      </p:cMediaNode>
                                    </p:audio>
                                  </p:subTnLst>
                                </p:cTn>
                              </p:par>
                            </p:childTnLst>
                          </p:cTn>
                        </p:par>
                        <p:par>
                          <p:cTn id="57" fill="hold">
                            <p:stCondLst>
                              <p:cond delay="500"/>
                            </p:stCondLst>
                            <p:childTnLst>
                              <p:par>
                                <p:cTn id="58" presetID="17" presetClass="entr" presetSubtype="8" fill="hold" nodeType="afterEffect">
                                  <p:stCondLst>
                                    <p:cond delay="0"/>
                                  </p:stCondLst>
                                  <p:childTnLst>
                                    <p:set>
                                      <p:cBhvr>
                                        <p:cTn id="59" dur="1" fill="hold">
                                          <p:stCondLst>
                                            <p:cond delay="0"/>
                                          </p:stCondLst>
                                        </p:cTn>
                                        <p:tgtEl>
                                          <p:spTgt spid="14366"/>
                                        </p:tgtEl>
                                        <p:attrNameLst>
                                          <p:attrName>style.visibility</p:attrName>
                                        </p:attrNameLst>
                                      </p:cBhvr>
                                      <p:to>
                                        <p:strVal val="visible"/>
                                      </p:to>
                                    </p:set>
                                    <p:anim calcmode="lin" valueType="num">
                                      <p:cBhvr>
                                        <p:cTn id="60" dur="500" fill="hold"/>
                                        <p:tgtEl>
                                          <p:spTgt spid="14366"/>
                                        </p:tgtEl>
                                        <p:attrNameLst>
                                          <p:attrName>ppt_x</p:attrName>
                                        </p:attrNameLst>
                                      </p:cBhvr>
                                      <p:tavLst>
                                        <p:tav tm="0">
                                          <p:val>
                                            <p:strVal val="#ppt_x-#ppt_w/2"/>
                                          </p:val>
                                        </p:tav>
                                        <p:tav tm="100000">
                                          <p:val>
                                            <p:strVal val="#ppt_x"/>
                                          </p:val>
                                        </p:tav>
                                      </p:tavLst>
                                    </p:anim>
                                    <p:anim calcmode="lin" valueType="num">
                                      <p:cBhvr>
                                        <p:cTn id="61" dur="500" fill="hold"/>
                                        <p:tgtEl>
                                          <p:spTgt spid="14366"/>
                                        </p:tgtEl>
                                        <p:attrNameLst>
                                          <p:attrName>ppt_y</p:attrName>
                                        </p:attrNameLst>
                                      </p:cBhvr>
                                      <p:tavLst>
                                        <p:tav tm="0">
                                          <p:val>
                                            <p:strVal val="#ppt_y"/>
                                          </p:val>
                                        </p:tav>
                                        <p:tav tm="100000">
                                          <p:val>
                                            <p:strVal val="#ppt_y"/>
                                          </p:val>
                                        </p:tav>
                                      </p:tavLst>
                                    </p:anim>
                                    <p:anim calcmode="lin" valueType="num">
                                      <p:cBhvr>
                                        <p:cTn id="62" dur="500" fill="hold"/>
                                        <p:tgtEl>
                                          <p:spTgt spid="14366"/>
                                        </p:tgtEl>
                                        <p:attrNameLst>
                                          <p:attrName>ppt_w</p:attrName>
                                        </p:attrNameLst>
                                      </p:cBhvr>
                                      <p:tavLst>
                                        <p:tav tm="0">
                                          <p:val>
                                            <p:fltVal val="0"/>
                                          </p:val>
                                        </p:tav>
                                        <p:tav tm="100000">
                                          <p:val>
                                            <p:strVal val="#ppt_w"/>
                                          </p:val>
                                        </p:tav>
                                      </p:tavLst>
                                    </p:anim>
                                    <p:anim calcmode="lin" valueType="num">
                                      <p:cBhvr>
                                        <p:cTn id="63" dur="500" fill="hold"/>
                                        <p:tgtEl>
                                          <p:spTgt spid="1436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8"/>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1" grpId="0" autoUpdateAnimBg="0"/>
      <p:bldP spid="14364"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6" name="Object 1024"/>
          <p:cNvGraphicFramePr>
            <a:graphicFrameLocks noChangeAspect="1"/>
          </p:cNvGraphicFramePr>
          <p:nvPr/>
        </p:nvGraphicFramePr>
        <p:xfrm>
          <a:off x="2743200" y="304800"/>
          <a:ext cx="1042988" cy="768350"/>
        </p:xfrm>
        <a:graphic>
          <a:graphicData uri="http://schemas.openxmlformats.org/presentationml/2006/ole">
            <mc:AlternateContent xmlns:mc="http://schemas.openxmlformats.org/markup-compatibility/2006">
              <mc:Choice xmlns:v="urn:schemas-microsoft-com:vml" Requires="v">
                <p:oleObj spid="_x0000_s48142" name="公式" r:id="rId4" imgW="533160" imgH="393480" progId="">
                  <p:embed/>
                </p:oleObj>
              </mc:Choice>
              <mc:Fallback>
                <p:oleObj name="公式" r:id="rId4" imgW="533160" imgH="393480" progId="">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304800"/>
                        <a:ext cx="1042988"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3" name="Text Box 3"/>
          <p:cNvSpPr txBox="1">
            <a:spLocks noChangeArrowheads="1"/>
          </p:cNvSpPr>
          <p:nvPr/>
        </p:nvSpPr>
        <p:spPr bwMode="auto">
          <a:xfrm>
            <a:off x="2133600" y="457200"/>
            <a:ext cx="990600" cy="519113"/>
          </a:xfrm>
          <a:prstGeom prst="rect">
            <a:avLst/>
          </a:prstGeom>
          <a:noFill/>
          <a:ln w="9525">
            <a:noFill/>
            <a:miter lim="800000"/>
            <a:headEnd/>
            <a:tailEnd/>
          </a:ln>
        </p:spPr>
        <p:txBody>
          <a:bodyPr>
            <a:spAutoFit/>
          </a:bodyPr>
          <a:lstStyle/>
          <a:p>
            <a:pPr>
              <a:spcBef>
                <a:spcPct val="50000"/>
              </a:spcBef>
            </a:pPr>
            <a:r>
              <a:rPr lang="zh-CN" altLang="en-US" sz="2800" b="1">
                <a:solidFill>
                  <a:srgbClr val="009E9A"/>
                </a:solidFill>
                <a:latin typeface="宋体" charset="-122"/>
              </a:rPr>
              <a:t>令</a:t>
            </a:r>
          </a:p>
        </p:txBody>
      </p:sp>
      <p:graphicFrame>
        <p:nvGraphicFramePr>
          <p:cNvPr id="34817" name="Object 1025"/>
          <p:cNvGraphicFramePr>
            <a:graphicFrameLocks noChangeAspect="1"/>
          </p:cNvGraphicFramePr>
          <p:nvPr/>
        </p:nvGraphicFramePr>
        <p:xfrm>
          <a:off x="1354138" y="1143000"/>
          <a:ext cx="7526337" cy="901700"/>
        </p:xfrm>
        <a:graphic>
          <a:graphicData uri="http://schemas.openxmlformats.org/presentationml/2006/ole">
            <mc:AlternateContent xmlns:mc="http://schemas.openxmlformats.org/markup-compatibility/2006">
              <mc:Choice xmlns:v="urn:schemas-microsoft-com:vml" Requires="v">
                <p:oleObj spid="_x0000_s48143" name="公式" r:id="rId6" imgW="2666880" imgH="393480" progId="">
                  <p:embed/>
                </p:oleObj>
              </mc:Choice>
              <mc:Fallback>
                <p:oleObj name="公式" r:id="rId6" imgW="2666880" imgH="393480" progId="">
                  <p:embed/>
                  <p:pic>
                    <p:nvPicPr>
                      <p:cNvPr id="0" name="Object 10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4138" y="1143000"/>
                        <a:ext cx="7526337"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8" name="Object 1026"/>
          <p:cNvGraphicFramePr>
            <a:graphicFrameLocks noChangeAspect="1"/>
          </p:cNvGraphicFramePr>
          <p:nvPr/>
        </p:nvGraphicFramePr>
        <p:xfrm>
          <a:off x="3276600" y="2133600"/>
          <a:ext cx="3492500" cy="850900"/>
        </p:xfrm>
        <a:graphic>
          <a:graphicData uri="http://schemas.openxmlformats.org/presentationml/2006/ole">
            <mc:AlternateContent xmlns:mc="http://schemas.openxmlformats.org/markup-compatibility/2006">
              <mc:Choice xmlns:v="urn:schemas-microsoft-com:vml" Requires="v">
                <p:oleObj spid="_x0000_s48144" name="公式" r:id="rId8" imgW="1447560" imgH="393480" progId="">
                  <p:embed/>
                </p:oleObj>
              </mc:Choice>
              <mc:Fallback>
                <p:oleObj name="公式" r:id="rId8" imgW="1447560" imgH="393480" progId="">
                  <p:embed/>
                  <p:pic>
                    <p:nvPicPr>
                      <p:cNvPr id="0" name="Object 10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2133600"/>
                        <a:ext cx="3492500" cy="850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6" name="Text Box 6"/>
          <p:cNvSpPr txBox="1">
            <a:spLocks noChangeArrowheads="1"/>
          </p:cNvSpPr>
          <p:nvPr/>
        </p:nvSpPr>
        <p:spPr bwMode="auto">
          <a:xfrm>
            <a:off x="1476375" y="3276600"/>
            <a:ext cx="7667625" cy="946150"/>
          </a:xfrm>
          <a:prstGeom prst="rect">
            <a:avLst/>
          </a:prstGeom>
          <a:noFill/>
          <a:ln w="9525">
            <a:noFill/>
            <a:miter lim="800000"/>
            <a:headEnd/>
            <a:tailEnd/>
          </a:ln>
        </p:spPr>
        <p:txBody>
          <a:bodyPr>
            <a:spAutoFit/>
          </a:bodyPr>
          <a:lstStyle/>
          <a:p>
            <a:pPr>
              <a:spcBef>
                <a:spcPct val="50000"/>
              </a:spcBef>
            </a:pPr>
            <a:r>
              <a:rPr lang="zh-CN" altLang="en-US" sz="2800" b="1">
                <a:solidFill>
                  <a:srgbClr val="009E9A"/>
                </a:solidFill>
                <a:latin typeface="宋体" charset="-122"/>
              </a:rPr>
              <a:t>上式表明,图中表示的矩形波可以分解为不同频率的简谐波,这些简谐波的频率为</a:t>
            </a:r>
          </a:p>
        </p:txBody>
      </p:sp>
      <p:graphicFrame>
        <p:nvGraphicFramePr>
          <p:cNvPr id="34819" name="Object 1027"/>
          <p:cNvGraphicFramePr>
            <a:graphicFrameLocks noChangeAspect="1"/>
          </p:cNvGraphicFramePr>
          <p:nvPr/>
        </p:nvGraphicFramePr>
        <p:xfrm>
          <a:off x="3200400" y="4419600"/>
          <a:ext cx="3003550" cy="1025525"/>
        </p:xfrm>
        <a:graphic>
          <a:graphicData uri="http://schemas.openxmlformats.org/presentationml/2006/ole">
            <mc:AlternateContent xmlns:mc="http://schemas.openxmlformats.org/markup-compatibility/2006">
              <mc:Choice xmlns:v="urn:schemas-microsoft-com:vml" Requires="v">
                <p:oleObj spid="_x0000_s48145" name="公式" r:id="rId10" imgW="1206360" imgH="393480" progId="">
                  <p:embed/>
                </p:oleObj>
              </mc:Choice>
              <mc:Fallback>
                <p:oleObj name="公式" r:id="rId10" imgW="1206360" imgH="393480" progId="">
                  <p:embed/>
                  <p:pic>
                    <p:nvPicPr>
                      <p:cNvPr id="0" name="Object 10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00400" y="4419600"/>
                        <a:ext cx="3003550" cy="1025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8" name="Text Box 8"/>
          <p:cNvSpPr txBox="1">
            <a:spLocks noChangeArrowheads="1"/>
          </p:cNvSpPr>
          <p:nvPr/>
        </p:nvSpPr>
        <p:spPr bwMode="auto">
          <a:xfrm>
            <a:off x="1619250" y="5661025"/>
            <a:ext cx="7772400" cy="519113"/>
          </a:xfrm>
          <a:prstGeom prst="rect">
            <a:avLst/>
          </a:prstGeom>
          <a:noFill/>
          <a:ln w="9525">
            <a:noFill/>
            <a:miter lim="800000"/>
            <a:headEnd/>
            <a:tailEnd/>
          </a:ln>
        </p:spPr>
        <p:txBody>
          <a:bodyPr>
            <a:spAutoFit/>
          </a:bodyPr>
          <a:lstStyle/>
          <a:p>
            <a:pPr>
              <a:spcBef>
                <a:spcPct val="50000"/>
              </a:spcBef>
            </a:pPr>
            <a:r>
              <a:rPr lang="zh-CN" altLang="en-US" sz="2800" b="1">
                <a:solidFill>
                  <a:srgbClr val="009E9A"/>
                </a:solidFill>
                <a:latin typeface="宋体" charset="-122"/>
              </a:rPr>
              <a:t>这里</a:t>
            </a:r>
            <a:r>
              <a:rPr lang="en-US" altLang="zh-CN" sz="2800">
                <a:solidFill>
                  <a:srgbClr val="009E9A"/>
                </a:solidFill>
                <a:latin typeface="宋体" charset="-122"/>
              </a:rPr>
              <a:t>p</a:t>
            </a:r>
            <a:r>
              <a:rPr lang="zh-CN" altLang="en-US" sz="2800" b="1">
                <a:solidFill>
                  <a:srgbClr val="009E9A"/>
                </a:solidFill>
                <a:latin typeface="宋体" charset="-122"/>
              </a:rPr>
              <a:t>称为</a:t>
            </a:r>
            <a:r>
              <a:rPr lang="zh-CN" altLang="zh-CN" sz="2800" b="1">
                <a:solidFill>
                  <a:srgbClr val="009E9A"/>
                </a:solidFill>
                <a:latin typeface="宋体" charset="-122"/>
              </a:rPr>
              <a:t>空间频率.</a:t>
            </a:r>
            <a:r>
              <a:rPr lang="zh-CN" altLang="zh-CN" sz="2800">
                <a:solidFill>
                  <a:srgbClr val="009E9A"/>
                </a:solidFill>
                <a:latin typeface="宋体" charset="-122"/>
              </a:rPr>
              <a:t>  </a:t>
            </a:r>
            <a:r>
              <a:rPr lang="en-US" altLang="zh-CN" sz="2800">
                <a:solidFill>
                  <a:srgbClr val="009E9A"/>
                </a:solidFill>
                <a:latin typeface="宋体" charset="-122"/>
              </a:rPr>
              <a:t>P</a:t>
            </a:r>
            <a:r>
              <a:rPr lang="en-US" altLang="zh-CN" sz="2800" baseline="-25000">
                <a:solidFill>
                  <a:srgbClr val="009E9A"/>
                </a:solidFill>
                <a:latin typeface="宋体" charset="-122"/>
              </a:rPr>
              <a:t>0</a:t>
            </a:r>
            <a:r>
              <a:rPr lang="zh-CN" altLang="en-US" sz="2800" b="1">
                <a:solidFill>
                  <a:srgbClr val="009E9A"/>
                </a:solidFill>
                <a:latin typeface="宋体" charset="-122"/>
              </a:rPr>
              <a:t>是</a:t>
            </a:r>
            <a:r>
              <a:rPr lang="en-US" altLang="zh-CN" sz="2800">
                <a:solidFill>
                  <a:srgbClr val="009E9A"/>
                </a:solidFill>
                <a:latin typeface="宋体" charset="-122"/>
              </a:rPr>
              <a:t>p</a:t>
            </a:r>
            <a:r>
              <a:rPr lang="zh-CN" altLang="en-US" sz="2800" b="1">
                <a:solidFill>
                  <a:srgbClr val="009E9A"/>
                </a:solidFill>
                <a:latin typeface="宋体" charset="-122"/>
              </a:rPr>
              <a:t>的基频.</a:t>
            </a:r>
          </a:p>
        </p:txBody>
      </p:sp>
      <p:sp>
        <p:nvSpPr>
          <p:cNvPr id="3081" name="AutoShape 9">
            <a:hlinkClick r:id="" action="ppaction://hlinkshowjump?jump=nextslide"/>
          </p:cNvPr>
          <p:cNvSpPr>
            <a:spLocks noChangeArrowheads="1"/>
          </p:cNvSpPr>
          <p:nvPr/>
        </p:nvSpPr>
        <p:spPr bwMode="auto">
          <a:xfrm>
            <a:off x="8534400" y="6324600"/>
            <a:ext cx="381000" cy="381000"/>
          </a:xfrm>
          <a:prstGeom prst="rightArrow">
            <a:avLst>
              <a:gd name="adj1" fmla="val 50000"/>
              <a:gd name="adj2" fmla="val 25000"/>
            </a:avLst>
          </a:prstGeom>
          <a:solidFill>
            <a:srgbClr val="C1E0FF"/>
          </a:solidFill>
          <a:ln w="9525">
            <a:solidFill>
              <a:srgbClr val="005BB6"/>
            </a:solidFill>
            <a:miter lim="800000"/>
            <a:headEnd/>
            <a:tailEnd/>
          </a:ln>
        </p:spPr>
        <p:txBody>
          <a:bodyPr wrap="none" anchor="ctr"/>
          <a:lstStyle/>
          <a:p>
            <a:endParaRPr lang="zh-CN" altLang="en-US"/>
          </a:p>
        </p:txBody>
      </p:sp>
      <p:sp>
        <p:nvSpPr>
          <p:cNvPr id="3082" name="AutoShape 10">
            <a:hlinkClick r:id="" action="ppaction://hlinkshowjump?jump=previousslide"/>
          </p:cNvPr>
          <p:cNvSpPr>
            <a:spLocks noChangeArrowheads="1"/>
          </p:cNvSpPr>
          <p:nvPr/>
        </p:nvSpPr>
        <p:spPr bwMode="auto">
          <a:xfrm flipH="1">
            <a:off x="8001000" y="6324600"/>
            <a:ext cx="381000" cy="381000"/>
          </a:xfrm>
          <a:prstGeom prst="rightArrow">
            <a:avLst>
              <a:gd name="adj1" fmla="val 50000"/>
              <a:gd name="adj2" fmla="val 25000"/>
            </a:avLst>
          </a:prstGeom>
          <a:solidFill>
            <a:srgbClr val="F6DDCE"/>
          </a:solidFill>
          <a:ln w="9525">
            <a:solidFill>
              <a:srgbClr val="BF6639"/>
            </a:solidFill>
            <a:miter lim="800000"/>
            <a:headEnd/>
            <a:tailEnd/>
          </a:ln>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blinds(horizontal)">
                                      <p:cBhvr>
                                        <p:cTn id="7" dur="500"/>
                                        <p:tgtEl>
                                          <p:spTgt spid="15363"/>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816"/>
                                        </p:tgtEl>
                                        <p:attrNameLst>
                                          <p:attrName>style.visibility</p:attrName>
                                        </p:attrNameLst>
                                      </p:cBhvr>
                                      <p:to>
                                        <p:strVal val="visible"/>
                                      </p:to>
                                    </p:set>
                                    <p:animEffect transition="in" filter="blinds(horizontal)">
                                      <p:cBhvr>
                                        <p:cTn id="12" dur="500"/>
                                        <p:tgtEl>
                                          <p:spTgt spid="34816"/>
                                        </p:tgtEl>
                                      </p:cBhvr>
                                    </p:animEffect>
                                  </p:childTnLst>
                                  <p:subTnLst>
                                    <p:audio>
                                      <p:cMediaNode>
                                        <p:cTn display="0" masterRel="sameClick">
                                          <p:stCondLst>
                                            <p:cond evt="begin" delay="0">
                                              <p:tn val="10"/>
                                            </p:cond>
                                          </p:stCondLst>
                                          <p:endCondLst>
                                            <p:cond evt="onStopAudio" delay="0">
                                              <p:tgtEl>
                                                <p:sldTgt/>
                                              </p:tgtEl>
                                            </p:cond>
                                          </p:endCondLst>
                                        </p:cTn>
                                        <p:tgtEl>
                                          <p:sndTgt r:embed="rId3" name="TYPE.WAV"/>
                                        </p:tgtEl>
                                      </p:cMediaNode>
                                    </p:audio>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4817"/>
                                        </p:tgtEl>
                                        <p:attrNameLst>
                                          <p:attrName>style.visibility</p:attrName>
                                        </p:attrNameLst>
                                      </p:cBhvr>
                                      <p:to>
                                        <p:strVal val="visible"/>
                                      </p:to>
                                    </p:set>
                                    <p:animEffect transition="in" filter="blinds(horizontal)">
                                      <p:cBhvr>
                                        <p:cTn id="17" dur="500"/>
                                        <p:tgtEl>
                                          <p:spTgt spid="34817"/>
                                        </p:tgtEl>
                                      </p:cBhvr>
                                    </p:animEffect>
                                  </p:childTnLst>
                                  <p:subTnLst>
                                    <p:audio>
                                      <p:cMediaNode>
                                        <p:cTn display="0" masterRel="sameClick">
                                          <p:stCondLst>
                                            <p:cond evt="begin" delay="0">
                                              <p:tn val="15"/>
                                            </p:cond>
                                          </p:stCondLst>
                                          <p:endCondLst>
                                            <p:cond evt="onStopAudio" delay="0">
                                              <p:tgtEl>
                                                <p:sldTgt/>
                                              </p:tgtEl>
                                            </p:cond>
                                          </p:endCondLst>
                                        </p:cTn>
                                        <p:tgtEl>
                                          <p:sndTgt r:embed="rId3" name="TYPE.WAV"/>
                                        </p:tgtEl>
                                      </p:cMediaNode>
                                    </p:audio>
                                  </p:sub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4818"/>
                                        </p:tgtEl>
                                        <p:attrNameLst>
                                          <p:attrName>style.visibility</p:attrName>
                                        </p:attrNameLst>
                                      </p:cBhvr>
                                      <p:to>
                                        <p:strVal val="visible"/>
                                      </p:to>
                                    </p:set>
                                    <p:animEffect transition="in" filter="blinds(horizontal)">
                                      <p:cBhvr>
                                        <p:cTn id="22" dur="500"/>
                                        <p:tgtEl>
                                          <p:spTgt spid="34818"/>
                                        </p:tgtEl>
                                      </p:cBhvr>
                                    </p:animEffect>
                                  </p:childTnLst>
                                  <p:subTnLst>
                                    <p:audio>
                                      <p:cMediaNode>
                                        <p:cTn display="0" masterRel="sameClick">
                                          <p:stCondLst>
                                            <p:cond evt="begin" delay="0">
                                              <p:tn val="20"/>
                                            </p:cond>
                                          </p:stCondLst>
                                          <p:endCondLst>
                                            <p:cond evt="onStopAudio" delay="0">
                                              <p:tgtEl>
                                                <p:sldTgt/>
                                              </p:tgtEl>
                                            </p:cond>
                                          </p:endCondLst>
                                        </p:cTn>
                                        <p:tgtEl>
                                          <p:sndTgt r:embed="rId3" name="TYPE.WAV"/>
                                        </p:tgtEl>
                                      </p:cMediaNode>
                                    </p:audio>
                                  </p:sub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366"/>
                                        </p:tgtEl>
                                        <p:attrNameLst>
                                          <p:attrName>style.visibility</p:attrName>
                                        </p:attrNameLst>
                                      </p:cBhvr>
                                      <p:to>
                                        <p:strVal val="visible"/>
                                      </p:to>
                                    </p:set>
                                    <p:animEffect transition="in" filter="blinds(horizontal)">
                                      <p:cBhvr>
                                        <p:cTn id="27" dur="500"/>
                                        <p:tgtEl>
                                          <p:spTgt spid="15366"/>
                                        </p:tgtEl>
                                      </p:cBhvr>
                                    </p:animEffect>
                                  </p:childTnLst>
                                  <p:subTnLst>
                                    <p:audio>
                                      <p:cMediaNode>
                                        <p:cTn display="0" masterRel="sameClick">
                                          <p:stCondLst>
                                            <p:cond evt="begin" delay="0">
                                              <p:tn val="25"/>
                                            </p:cond>
                                          </p:stCondLst>
                                          <p:endCondLst>
                                            <p:cond evt="onStopAudio" delay="0">
                                              <p:tgtEl>
                                                <p:sldTgt/>
                                              </p:tgtEl>
                                            </p:cond>
                                          </p:endCondLst>
                                        </p:cTn>
                                        <p:tgtEl>
                                          <p:sndTgt r:embed="rId3" name="TYPE.WAV"/>
                                        </p:tgtEl>
                                      </p:cMediaNode>
                                    </p:audio>
                                  </p:sub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4819"/>
                                        </p:tgtEl>
                                        <p:attrNameLst>
                                          <p:attrName>style.visibility</p:attrName>
                                        </p:attrNameLst>
                                      </p:cBhvr>
                                      <p:to>
                                        <p:strVal val="visible"/>
                                      </p:to>
                                    </p:set>
                                    <p:animEffect transition="in" filter="blinds(horizontal)">
                                      <p:cBhvr>
                                        <p:cTn id="32" dur="500"/>
                                        <p:tgtEl>
                                          <p:spTgt spid="34819"/>
                                        </p:tgtEl>
                                      </p:cBhvr>
                                    </p:animEffect>
                                  </p:childTnLst>
                                  <p:subTnLst>
                                    <p:audio>
                                      <p:cMediaNode>
                                        <p:cTn display="0" masterRel="sameClick">
                                          <p:stCondLst>
                                            <p:cond evt="begin" delay="0">
                                              <p:tn val="30"/>
                                            </p:cond>
                                          </p:stCondLst>
                                          <p:endCondLst>
                                            <p:cond evt="onStopAudio" delay="0">
                                              <p:tgtEl>
                                                <p:sldTgt/>
                                              </p:tgtEl>
                                            </p:cond>
                                          </p:endCondLst>
                                        </p:cTn>
                                        <p:tgtEl>
                                          <p:sndTgt r:embed="rId3" name="TYPE.WAV"/>
                                        </p:tgtEl>
                                      </p:cMediaNode>
                                    </p:audio>
                                  </p:sub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368"/>
                                        </p:tgtEl>
                                        <p:attrNameLst>
                                          <p:attrName>style.visibility</p:attrName>
                                        </p:attrNameLst>
                                      </p:cBhvr>
                                      <p:to>
                                        <p:strVal val="visible"/>
                                      </p:to>
                                    </p:set>
                                    <p:animEffect transition="in" filter="blinds(horizontal)">
                                      <p:cBhvr>
                                        <p:cTn id="37" dur="500"/>
                                        <p:tgtEl>
                                          <p:spTgt spid="15368"/>
                                        </p:tgtEl>
                                      </p:cBhvr>
                                    </p:animEffect>
                                  </p:childTnLst>
                                  <p:subTnLst>
                                    <p:audio>
                                      <p:cMediaNode>
                                        <p:cTn display="0" masterRel="sameClick">
                                          <p:stCondLst>
                                            <p:cond evt="begin" delay="0">
                                              <p:tn val="35"/>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utoUpdateAnimBg="0"/>
      <p:bldP spid="15366" grpId="0" autoUpdateAnimBg="0"/>
      <p:bldP spid="15368"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371600" y="304800"/>
            <a:ext cx="7162800" cy="1373188"/>
          </a:xfrm>
          <a:prstGeom prst="rect">
            <a:avLst/>
          </a:prstGeom>
          <a:noFill/>
          <a:ln w="9525">
            <a:noFill/>
            <a:miter lim="800000"/>
            <a:headEnd/>
            <a:tailEnd/>
          </a:ln>
        </p:spPr>
        <p:txBody>
          <a:bodyPr>
            <a:spAutoFit/>
          </a:bodyPr>
          <a:lstStyle/>
          <a:p>
            <a:pPr algn="just">
              <a:spcBef>
                <a:spcPct val="50000"/>
              </a:spcBef>
            </a:pPr>
            <a:r>
              <a:rPr lang="zh-CN" altLang="en-US" sz="2800" b="1">
                <a:solidFill>
                  <a:srgbClr val="008B88"/>
                </a:solidFill>
                <a:latin typeface="宋体" charset="-122"/>
              </a:rPr>
              <a:t>    有时称</a:t>
            </a:r>
            <a:r>
              <a:rPr lang="en-US" altLang="zh-CN" sz="2800" b="1">
                <a:solidFill>
                  <a:srgbClr val="008B88"/>
                </a:solidFill>
                <a:latin typeface="宋体" charset="-122"/>
              </a:rPr>
              <a:t>P</a:t>
            </a:r>
            <a:r>
              <a:rPr lang="en-US" altLang="zh-CN" sz="2800" b="1" baseline="-25000">
                <a:solidFill>
                  <a:srgbClr val="008B88"/>
                </a:solidFill>
                <a:latin typeface="宋体" charset="-122"/>
              </a:rPr>
              <a:t>0</a:t>
            </a:r>
            <a:r>
              <a:rPr lang="en-US" altLang="zh-CN" sz="2800" b="1">
                <a:solidFill>
                  <a:srgbClr val="008B88"/>
                </a:solidFill>
                <a:latin typeface="宋体" charset="-122"/>
              </a:rPr>
              <a:t>=1/d</a:t>
            </a:r>
            <a:r>
              <a:rPr lang="zh-CN" altLang="en-US" sz="2800" b="1">
                <a:solidFill>
                  <a:srgbClr val="008B88"/>
                </a:solidFill>
                <a:latin typeface="宋体" charset="-122"/>
              </a:rPr>
              <a:t>是矩形波函数的频率,但这不是严格意义上的频率, 只有简谐波(正弦波和余弦波)的频率才是严格意义上的频率.</a:t>
            </a:r>
          </a:p>
        </p:txBody>
      </p:sp>
      <p:sp>
        <p:nvSpPr>
          <p:cNvPr id="16387" name="Text Box 3"/>
          <p:cNvSpPr txBox="1">
            <a:spLocks noChangeArrowheads="1"/>
          </p:cNvSpPr>
          <p:nvPr/>
        </p:nvSpPr>
        <p:spPr bwMode="auto">
          <a:xfrm>
            <a:off x="1676400" y="1828800"/>
            <a:ext cx="6629400" cy="519113"/>
          </a:xfrm>
          <a:prstGeom prst="rect">
            <a:avLst/>
          </a:prstGeom>
          <a:noFill/>
          <a:ln w="9525">
            <a:noFill/>
            <a:miter lim="800000"/>
            <a:headEnd/>
            <a:tailEnd/>
          </a:ln>
        </p:spPr>
        <p:txBody>
          <a:bodyPr>
            <a:spAutoFit/>
          </a:bodyPr>
          <a:lstStyle/>
          <a:p>
            <a:pPr>
              <a:spcBef>
                <a:spcPct val="50000"/>
              </a:spcBef>
            </a:pPr>
            <a:r>
              <a:rPr lang="zh-CN" altLang="en-US" sz="2800" b="1">
                <a:solidFill>
                  <a:srgbClr val="008B88"/>
                </a:solidFill>
                <a:latin typeface="宋体" charset="-122"/>
              </a:rPr>
              <a:t>透过率函数也可用复数傅里叶级数表示:</a:t>
            </a:r>
          </a:p>
        </p:txBody>
      </p:sp>
      <p:graphicFrame>
        <p:nvGraphicFramePr>
          <p:cNvPr id="16388" name="Object 4"/>
          <p:cNvGraphicFramePr>
            <a:graphicFrameLocks noChangeAspect="1"/>
          </p:cNvGraphicFramePr>
          <p:nvPr/>
        </p:nvGraphicFramePr>
        <p:xfrm>
          <a:off x="1143000" y="2590800"/>
          <a:ext cx="8001000" cy="982663"/>
        </p:xfrm>
        <a:graphic>
          <a:graphicData uri="http://schemas.openxmlformats.org/presentationml/2006/ole">
            <mc:AlternateContent xmlns:mc="http://schemas.openxmlformats.org/markup-compatibility/2006">
              <mc:Choice xmlns:v="urn:schemas-microsoft-com:vml" Requires="v">
                <p:oleObj spid="_x0000_s49160" name="公式" r:id="rId4" imgW="3377880" imgH="393480" progId="">
                  <p:embed/>
                </p:oleObj>
              </mc:Choice>
              <mc:Fallback>
                <p:oleObj name="公式" r:id="rId4" imgW="3377880" imgH="39348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590800"/>
                        <a:ext cx="8001000" cy="982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9" name="Object 5"/>
          <p:cNvGraphicFramePr>
            <a:graphicFrameLocks noChangeAspect="1"/>
          </p:cNvGraphicFramePr>
          <p:nvPr/>
        </p:nvGraphicFramePr>
        <p:xfrm>
          <a:off x="2590800" y="3581400"/>
          <a:ext cx="4860925" cy="1000125"/>
        </p:xfrm>
        <a:graphic>
          <a:graphicData uri="http://schemas.openxmlformats.org/presentationml/2006/ole">
            <mc:AlternateContent xmlns:mc="http://schemas.openxmlformats.org/markup-compatibility/2006">
              <mc:Choice xmlns:v="urn:schemas-microsoft-com:vml" Requires="v">
                <p:oleObj spid="_x0000_s49161" name="公式" r:id="rId6" imgW="1803240" imgH="393480" progId="">
                  <p:embed/>
                </p:oleObj>
              </mc:Choice>
              <mc:Fallback>
                <p:oleObj name="公式" r:id="rId6" imgW="1803240" imgH="393480" progId="">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3581400"/>
                        <a:ext cx="4860925" cy="1000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0" name="Text Box 6"/>
          <p:cNvSpPr txBox="1">
            <a:spLocks noChangeArrowheads="1"/>
          </p:cNvSpPr>
          <p:nvPr/>
        </p:nvSpPr>
        <p:spPr bwMode="auto">
          <a:xfrm>
            <a:off x="1219200" y="4876800"/>
            <a:ext cx="7696200" cy="946150"/>
          </a:xfrm>
          <a:prstGeom prst="rect">
            <a:avLst/>
          </a:prstGeom>
          <a:noFill/>
          <a:ln w="9525">
            <a:noFill/>
            <a:miter lim="800000"/>
            <a:headEnd/>
            <a:tailEnd/>
          </a:ln>
        </p:spPr>
        <p:txBody>
          <a:bodyPr>
            <a:spAutoFit/>
          </a:bodyPr>
          <a:lstStyle/>
          <a:p>
            <a:pPr algn="just">
              <a:spcBef>
                <a:spcPct val="50000"/>
              </a:spcBef>
            </a:pPr>
            <a:r>
              <a:rPr lang="zh-CN" altLang="en-US" sz="2800" b="1">
                <a:solidFill>
                  <a:srgbClr val="008B88"/>
                </a:solidFill>
                <a:latin typeface="宋体" charset="-122"/>
              </a:rPr>
              <a:t>    在光学中,负的空间频率也可以被赋予物理意义.在光学中,用复数表示更方便,更合理</a:t>
            </a:r>
          </a:p>
        </p:txBody>
      </p:sp>
      <p:sp>
        <p:nvSpPr>
          <p:cNvPr id="4103" name="AutoShape 7">
            <a:hlinkClick r:id="" action="ppaction://hlinkshowjump?jump=nextslide"/>
          </p:cNvPr>
          <p:cNvSpPr>
            <a:spLocks noChangeArrowheads="1"/>
          </p:cNvSpPr>
          <p:nvPr/>
        </p:nvSpPr>
        <p:spPr bwMode="auto">
          <a:xfrm>
            <a:off x="8534400" y="6324600"/>
            <a:ext cx="381000" cy="381000"/>
          </a:xfrm>
          <a:prstGeom prst="rightArrow">
            <a:avLst>
              <a:gd name="adj1" fmla="val 50000"/>
              <a:gd name="adj2" fmla="val 25000"/>
            </a:avLst>
          </a:prstGeom>
          <a:solidFill>
            <a:srgbClr val="C1E0FF"/>
          </a:solidFill>
          <a:ln w="9525">
            <a:solidFill>
              <a:srgbClr val="005BB6"/>
            </a:solidFill>
            <a:miter lim="800000"/>
            <a:headEnd/>
            <a:tailEnd/>
          </a:ln>
        </p:spPr>
        <p:txBody>
          <a:bodyPr wrap="none" anchor="ctr"/>
          <a:lstStyle/>
          <a:p>
            <a:endParaRPr lang="zh-CN" altLang="en-US"/>
          </a:p>
        </p:txBody>
      </p:sp>
      <p:sp>
        <p:nvSpPr>
          <p:cNvPr id="4104" name="AutoShape 8">
            <a:hlinkClick r:id="" action="ppaction://hlinkshowjump?jump=previousslide"/>
          </p:cNvPr>
          <p:cNvSpPr>
            <a:spLocks noChangeArrowheads="1"/>
          </p:cNvSpPr>
          <p:nvPr/>
        </p:nvSpPr>
        <p:spPr bwMode="auto">
          <a:xfrm flipH="1">
            <a:off x="8001000" y="6324600"/>
            <a:ext cx="381000" cy="381000"/>
          </a:xfrm>
          <a:prstGeom prst="rightArrow">
            <a:avLst>
              <a:gd name="adj1" fmla="val 50000"/>
              <a:gd name="adj2" fmla="val 25000"/>
            </a:avLst>
          </a:prstGeom>
          <a:solidFill>
            <a:srgbClr val="F6DDCE"/>
          </a:solidFill>
          <a:ln w="9525">
            <a:solidFill>
              <a:srgbClr val="BF6639"/>
            </a:solidFill>
            <a:miter lim="800000"/>
            <a:headEnd/>
            <a:tailEnd/>
          </a:ln>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linds(horizontal)">
                                      <p:cBhvr>
                                        <p:cTn id="7" dur="500"/>
                                        <p:tgtEl>
                                          <p:spTgt spid="16386"/>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387"/>
                                        </p:tgtEl>
                                        <p:attrNameLst>
                                          <p:attrName>style.visibility</p:attrName>
                                        </p:attrNameLst>
                                      </p:cBhvr>
                                      <p:to>
                                        <p:strVal val="visible"/>
                                      </p:to>
                                    </p:set>
                                    <p:animEffect transition="in" filter="blinds(horizontal)">
                                      <p:cBhvr>
                                        <p:cTn id="12" dur="500"/>
                                        <p:tgtEl>
                                          <p:spTgt spid="16387"/>
                                        </p:tgtEl>
                                      </p:cBhvr>
                                    </p:animEffect>
                                  </p:childTnLst>
                                  <p:subTnLst>
                                    <p:audio>
                                      <p:cMediaNode>
                                        <p:cTn display="0" masterRel="sameClick">
                                          <p:stCondLst>
                                            <p:cond evt="begin" delay="0">
                                              <p:tn val="10"/>
                                            </p:cond>
                                          </p:stCondLst>
                                          <p:endCondLst>
                                            <p:cond evt="onStopAudio" delay="0">
                                              <p:tgtEl>
                                                <p:sldTgt/>
                                              </p:tgtEl>
                                            </p:cond>
                                          </p:endCondLst>
                                        </p:cTn>
                                        <p:tgtEl>
                                          <p:sndTgt r:embed="rId3" name="TYPE.WAV"/>
                                        </p:tgtEl>
                                      </p:cMediaNode>
                                    </p:audio>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388"/>
                                        </p:tgtEl>
                                        <p:attrNameLst>
                                          <p:attrName>style.visibility</p:attrName>
                                        </p:attrNameLst>
                                      </p:cBhvr>
                                      <p:to>
                                        <p:strVal val="visible"/>
                                      </p:to>
                                    </p:set>
                                    <p:animEffect transition="in" filter="blinds(horizontal)">
                                      <p:cBhvr>
                                        <p:cTn id="17" dur="500"/>
                                        <p:tgtEl>
                                          <p:spTgt spid="16388"/>
                                        </p:tgtEl>
                                      </p:cBhvr>
                                    </p:animEffect>
                                  </p:childTnLst>
                                  <p:subTnLst>
                                    <p:audio>
                                      <p:cMediaNode>
                                        <p:cTn display="0" masterRel="sameClick">
                                          <p:stCondLst>
                                            <p:cond evt="begin" delay="0">
                                              <p:tn val="15"/>
                                            </p:cond>
                                          </p:stCondLst>
                                          <p:endCondLst>
                                            <p:cond evt="onStopAudio" delay="0">
                                              <p:tgtEl>
                                                <p:sldTgt/>
                                              </p:tgtEl>
                                            </p:cond>
                                          </p:endCondLst>
                                        </p:cTn>
                                        <p:tgtEl>
                                          <p:sndTgt r:embed="rId3" name="TYPE.WAV"/>
                                        </p:tgtEl>
                                      </p:cMediaNode>
                                    </p:audio>
                                  </p:sub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389"/>
                                        </p:tgtEl>
                                        <p:attrNameLst>
                                          <p:attrName>style.visibility</p:attrName>
                                        </p:attrNameLst>
                                      </p:cBhvr>
                                      <p:to>
                                        <p:strVal val="visible"/>
                                      </p:to>
                                    </p:set>
                                    <p:animEffect transition="in" filter="blinds(horizontal)">
                                      <p:cBhvr>
                                        <p:cTn id="22" dur="500"/>
                                        <p:tgtEl>
                                          <p:spTgt spid="16389"/>
                                        </p:tgtEl>
                                      </p:cBhvr>
                                    </p:animEffect>
                                  </p:childTnLst>
                                  <p:subTnLst>
                                    <p:audio>
                                      <p:cMediaNode>
                                        <p:cTn display="0" masterRel="sameClick">
                                          <p:stCondLst>
                                            <p:cond evt="begin" delay="0">
                                              <p:tn val="20"/>
                                            </p:cond>
                                          </p:stCondLst>
                                          <p:endCondLst>
                                            <p:cond evt="onStopAudio" delay="0">
                                              <p:tgtEl>
                                                <p:sldTgt/>
                                              </p:tgtEl>
                                            </p:cond>
                                          </p:endCondLst>
                                        </p:cTn>
                                        <p:tgtEl>
                                          <p:sndTgt r:embed="rId3" name="TYPE.WAV"/>
                                        </p:tgtEl>
                                      </p:cMediaNode>
                                    </p:audio>
                                  </p:sub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390"/>
                                        </p:tgtEl>
                                        <p:attrNameLst>
                                          <p:attrName>style.visibility</p:attrName>
                                        </p:attrNameLst>
                                      </p:cBhvr>
                                      <p:to>
                                        <p:strVal val="visible"/>
                                      </p:to>
                                    </p:set>
                                    <p:animEffect transition="in" filter="blinds(horizontal)">
                                      <p:cBhvr>
                                        <p:cTn id="27" dur="500"/>
                                        <p:tgtEl>
                                          <p:spTgt spid="16390"/>
                                        </p:tgtEl>
                                      </p:cBhvr>
                                    </p:animEffect>
                                  </p:childTnLst>
                                  <p:subTnLst>
                                    <p:audio>
                                      <p:cMediaNode>
                                        <p:cTn display="0" masterRel="sameClick">
                                          <p:stCondLst>
                                            <p:cond evt="begin" delay="0">
                                              <p:tn val="25"/>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87" grpId="0" autoUpdateAnimBg="0"/>
      <p:bldP spid="16390"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219200" y="3048000"/>
            <a:ext cx="6446838" cy="2755900"/>
            <a:chOff x="768" y="1920"/>
            <a:chExt cx="4061" cy="1736"/>
          </a:xfrm>
        </p:grpSpPr>
        <p:sp>
          <p:nvSpPr>
            <p:cNvPr id="5177" name="Freeform 3"/>
            <p:cNvSpPr>
              <a:spLocks/>
            </p:cNvSpPr>
            <p:nvPr/>
          </p:nvSpPr>
          <p:spPr bwMode="auto">
            <a:xfrm>
              <a:off x="768" y="3360"/>
              <a:ext cx="3888" cy="4"/>
            </a:xfrm>
            <a:custGeom>
              <a:avLst/>
              <a:gdLst>
                <a:gd name="T0" fmla="*/ 0 w 3888"/>
                <a:gd name="T1" fmla="*/ 4 h 4"/>
                <a:gd name="T2" fmla="*/ 3888 w 3888"/>
                <a:gd name="T3" fmla="*/ 0 h 4"/>
                <a:gd name="T4" fmla="*/ 0 60000 65536"/>
                <a:gd name="T5" fmla="*/ 0 60000 65536"/>
                <a:gd name="T6" fmla="*/ 0 w 3888"/>
                <a:gd name="T7" fmla="*/ 0 h 4"/>
                <a:gd name="T8" fmla="*/ 3888 w 3888"/>
                <a:gd name="T9" fmla="*/ 4 h 4"/>
              </a:gdLst>
              <a:ahLst/>
              <a:cxnLst>
                <a:cxn ang="T4">
                  <a:pos x="T0" y="T1"/>
                </a:cxn>
                <a:cxn ang="T5">
                  <a:pos x="T2" y="T3"/>
                </a:cxn>
              </a:cxnLst>
              <a:rect l="T6" t="T7" r="T8" b="T9"/>
              <a:pathLst>
                <a:path w="3888" h="4">
                  <a:moveTo>
                    <a:pt x="0" y="4"/>
                  </a:moveTo>
                  <a:lnTo>
                    <a:pt x="3888" y="0"/>
                  </a:lnTo>
                </a:path>
              </a:pathLst>
            </a:custGeom>
            <a:noFill/>
            <a:ln w="28575" cmpd="sng">
              <a:solidFill>
                <a:srgbClr val="000099"/>
              </a:solidFill>
              <a:round/>
              <a:headEnd type="none" w="med" len="med"/>
              <a:tailEnd type="triangle" w="med" len="med"/>
            </a:ln>
          </p:spPr>
          <p:txBody>
            <a:bodyPr wrap="none" anchor="ctr"/>
            <a:lstStyle/>
            <a:p>
              <a:endParaRPr lang="zh-CN" altLang="en-US"/>
            </a:p>
          </p:txBody>
        </p:sp>
        <p:sp>
          <p:nvSpPr>
            <p:cNvPr id="5178" name="Line 4"/>
            <p:cNvSpPr>
              <a:spLocks noChangeShapeType="1"/>
            </p:cNvSpPr>
            <p:nvPr/>
          </p:nvSpPr>
          <p:spPr bwMode="auto">
            <a:xfrm flipV="1">
              <a:off x="2672" y="2002"/>
              <a:ext cx="0" cy="1344"/>
            </a:xfrm>
            <a:prstGeom prst="line">
              <a:avLst/>
            </a:prstGeom>
            <a:noFill/>
            <a:ln w="28575">
              <a:solidFill>
                <a:srgbClr val="000099"/>
              </a:solidFill>
              <a:round/>
              <a:headEnd/>
              <a:tailEnd type="triangle" w="med" len="med"/>
            </a:ln>
          </p:spPr>
          <p:txBody>
            <a:bodyPr wrap="none" anchor="ctr"/>
            <a:lstStyle/>
            <a:p>
              <a:endParaRPr lang="zh-CN" altLang="en-US"/>
            </a:p>
          </p:txBody>
        </p:sp>
        <p:graphicFrame>
          <p:nvGraphicFramePr>
            <p:cNvPr id="5137" name="Object 5"/>
            <p:cNvGraphicFramePr>
              <a:graphicFrameLocks noChangeAspect="1"/>
            </p:cNvGraphicFramePr>
            <p:nvPr/>
          </p:nvGraphicFramePr>
          <p:xfrm>
            <a:off x="4560" y="3356"/>
            <a:ext cx="269" cy="292"/>
          </p:xfrm>
          <a:graphic>
            <a:graphicData uri="http://schemas.openxmlformats.org/presentationml/2006/ole">
              <mc:AlternateContent xmlns:mc="http://schemas.openxmlformats.org/markup-compatibility/2006">
                <mc:Choice xmlns:v="urn:schemas-microsoft-com:vml" Requires="v">
                  <p:oleObj spid="_x0000_s50232" name="公式" r:id="rId3" imgW="152280" imgH="164880" progId="">
                    <p:embed/>
                  </p:oleObj>
                </mc:Choice>
                <mc:Fallback>
                  <p:oleObj name="公式" r:id="rId3" imgW="152280" imgH="164880"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0" y="3356"/>
                          <a:ext cx="269" cy="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38" name="Object 6"/>
            <p:cNvGraphicFramePr>
              <a:graphicFrameLocks noChangeAspect="1"/>
            </p:cNvGraphicFramePr>
            <p:nvPr/>
          </p:nvGraphicFramePr>
          <p:xfrm>
            <a:off x="2688" y="1920"/>
            <a:ext cx="301" cy="285"/>
          </p:xfrm>
          <a:graphic>
            <a:graphicData uri="http://schemas.openxmlformats.org/presentationml/2006/ole">
              <mc:AlternateContent xmlns:mc="http://schemas.openxmlformats.org/markup-compatibility/2006">
                <mc:Choice xmlns:v="urn:schemas-microsoft-com:vml" Requires="v">
                  <p:oleObj spid="_x0000_s50233" name="公式" r:id="rId5" imgW="203040" imgH="190440" progId="">
                    <p:embed/>
                  </p:oleObj>
                </mc:Choice>
                <mc:Fallback>
                  <p:oleObj name="公式" r:id="rId5" imgW="203040" imgH="190440" progId="">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8" y="1920"/>
                          <a:ext cx="301" cy="2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39" name="Object 7"/>
            <p:cNvGraphicFramePr>
              <a:graphicFrameLocks noChangeAspect="1"/>
            </p:cNvGraphicFramePr>
            <p:nvPr/>
          </p:nvGraphicFramePr>
          <p:xfrm>
            <a:off x="2640" y="3408"/>
            <a:ext cx="177" cy="248"/>
          </p:xfrm>
          <a:graphic>
            <a:graphicData uri="http://schemas.openxmlformats.org/presentationml/2006/ole">
              <mc:AlternateContent xmlns:mc="http://schemas.openxmlformats.org/markup-compatibility/2006">
                <mc:Choice xmlns:v="urn:schemas-microsoft-com:vml" Requires="v">
                  <p:oleObj spid="_x0000_s50234" name="公式" r:id="rId7" imgW="126720" imgH="177480" progId="">
                    <p:embed/>
                  </p:oleObj>
                </mc:Choice>
                <mc:Fallback>
                  <p:oleObj name="公式" r:id="rId7" imgW="126720" imgH="177480" progId="">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0" y="3408"/>
                          <a:ext cx="177"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8"/>
          <p:cNvGrpSpPr>
            <a:grpSpLocks/>
          </p:cNvGrpSpPr>
          <p:nvPr/>
        </p:nvGrpSpPr>
        <p:grpSpPr bwMode="auto">
          <a:xfrm>
            <a:off x="1168400" y="152400"/>
            <a:ext cx="6497638" cy="2673350"/>
            <a:chOff x="736" y="96"/>
            <a:chExt cx="4093" cy="1684"/>
          </a:xfrm>
        </p:grpSpPr>
        <p:sp>
          <p:nvSpPr>
            <p:cNvPr id="5175" name="Freeform 9"/>
            <p:cNvSpPr>
              <a:spLocks/>
            </p:cNvSpPr>
            <p:nvPr/>
          </p:nvSpPr>
          <p:spPr bwMode="auto">
            <a:xfrm>
              <a:off x="736" y="1500"/>
              <a:ext cx="3884" cy="6"/>
            </a:xfrm>
            <a:custGeom>
              <a:avLst/>
              <a:gdLst>
                <a:gd name="T0" fmla="*/ 0 w 3884"/>
                <a:gd name="T1" fmla="*/ 6 h 6"/>
                <a:gd name="T2" fmla="*/ 3884 w 3884"/>
                <a:gd name="T3" fmla="*/ 0 h 6"/>
                <a:gd name="T4" fmla="*/ 0 60000 65536"/>
                <a:gd name="T5" fmla="*/ 0 60000 65536"/>
                <a:gd name="T6" fmla="*/ 0 w 3884"/>
                <a:gd name="T7" fmla="*/ 0 h 6"/>
                <a:gd name="T8" fmla="*/ 3884 w 3884"/>
                <a:gd name="T9" fmla="*/ 6 h 6"/>
              </a:gdLst>
              <a:ahLst/>
              <a:cxnLst>
                <a:cxn ang="T4">
                  <a:pos x="T0" y="T1"/>
                </a:cxn>
                <a:cxn ang="T5">
                  <a:pos x="T2" y="T3"/>
                </a:cxn>
              </a:cxnLst>
              <a:rect l="T6" t="T7" r="T8" b="T9"/>
              <a:pathLst>
                <a:path w="3884" h="6">
                  <a:moveTo>
                    <a:pt x="0" y="6"/>
                  </a:moveTo>
                  <a:lnTo>
                    <a:pt x="3884" y="0"/>
                  </a:lnTo>
                </a:path>
              </a:pathLst>
            </a:custGeom>
            <a:noFill/>
            <a:ln w="28575" cmpd="sng">
              <a:solidFill>
                <a:srgbClr val="000099"/>
              </a:solidFill>
              <a:round/>
              <a:headEnd type="none" w="med" len="med"/>
              <a:tailEnd type="triangle" w="med" len="med"/>
            </a:ln>
          </p:spPr>
          <p:txBody>
            <a:bodyPr wrap="none" anchor="ctr"/>
            <a:lstStyle/>
            <a:p>
              <a:endParaRPr lang="zh-CN" altLang="en-US"/>
            </a:p>
          </p:txBody>
        </p:sp>
        <p:sp>
          <p:nvSpPr>
            <p:cNvPr id="5176" name="Line 10"/>
            <p:cNvSpPr>
              <a:spLocks noChangeShapeType="1"/>
            </p:cNvSpPr>
            <p:nvPr/>
          </p:nvSpPr>
          <p:spPr bwMode="auto">
            <a:xfrm flipV="1">
              <a:off x="2640" y="144"/>
              <a:ext cx="0" cy="1344"/>
            </a:xfrm>
            <a:prstGeom prst="line">
              <a:avLst/>
            </a:prstGeom>
            <a:noFill/>
            <a:ln w="28575">
              <a:solidFill>
                <a:srgbClr val="000099"/>
              </a:solidFill>
              <a:round/>
              <a:headEnd/>
              <a:tailEnd type="triangle" w="med" len="med"/>
            </a:ln>
          </p:spPr>
          <p:txBody>
            <a:bodyPr wrap="none" anchor="ctr"/>
            <a:lstStyle/>
            <a:p>
              <a:endParaRPr lang="zh-CN" altLang="en-US"/>
            </a:p>
          </p:txBody>
        </p:sp>
        <p:graphicFrame>
          <p:nvGraphicFramePr>
            <p:cNvPr id="5134" name="Object 11"/>
            <p:cNvGraphicFramePr>
              <a:graphicFrameLocks noChangeAspect="1"/>
            </p:cNvGraphicFramePr>
            <p:nvPr/>
          </p:nvGraphicFramePr>
          <p:xfrm>
            <a:off x="2607" y="1528"/>
            <a:ext cx="177" cy="248"/>
          </p:xfrm>
          <a:graphic>
            <a:graphicData uri="http://schemas.openxmlformats.org/presentationml/2006/ole">
              <mc:AlternateContent xmlns:mc="http://schemas.openxmlformats.org/markup-compatibility/2006">
                <mc:Choice xmlns:v="urn:schemas-microsoft-com:vml" Requires="v">
                  <p:oleObj spid="_x0000_s50235" name="公式" r:id="rId9" imgW="126720" imgH="177480" progId="">
                    <p:embed/>
                  </p:oleObj>
                </mc:Choice>
                <mc:Fallback>
                  <p:oleObj name="公式" r:id="rId9" imgW="126720" imgH="177480" progId="">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07" y="1528"/>
                          <a:ext cx="177"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35" name="Object 12"/>
            <p:cNvGraphicFramePr>
              <a:graphicFrameLocks noChangeAspect="1"/>
            </p:cNvGraphicFramePr>
            <p:nvPr/>
          </p:nvGraphicFramePr>
          <p:xfrm>
            <a:off x="4560" y="1488"/>
            <a:ext cx="269" cy="292"/>
          </p:xfrm>
          <a:graphic>
            <a:graphicData uri="http://schemas.openxmlformats.org/presentationml/2006/ole">
              <mc:AlternateContent xmlns:mc="http://schemas.openxmlformats.org/markup-compatibility/2006">
                <mc:Choice xmlns:v="urn:schemas-microsoft-com:vml" Requires="v">
                  <p:oleObj spid="_x0000_s50236" name="公式" r:id="rId11" imgW="152280" imgH="164880" progId="">
                    <p:embed/>
                  </p:oleObj>
                </mc:Choice>
                <mc:Fallback>
                  <p:oleObj name="公式" r:id="rId11" imgW="152280" imgH="164880" progId="">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60" y="1488"/>
                          <a:ext cx="269" cy="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36" name="Object 13"/>
            <p:cNvGraphicFramePr>
              <a:graphicFrameLocks noChangeAspect="1"/>
            </p:cNvGraphicFramePr>
            <p:nvPr/>
          </p:nvGraphicFramePr>
          <p:xfrm>
            <a:off x="2688" y="96"/>
            <a:ext cx="225" cy="244"/>
          </p:xfrm>
          <a:graphic>
            <a:graphicData uri="http://schemas.openxmlformats.org/presentationml/2006/ole">
              <mc:AlternateContent xmlns:mc="http://schemas.openxmlformats.org/markup-compatibility/2006">
                <mc:Choice xmlns:v="urn:schemas-microsoft-com:vml" Requires="v">
                  <p:oleObj spid="_x0000_s50237" name="公式" r:id="rId13" imgW="152280" imgH="164880" progId="">
                    <p:embed/>
                  </p:oleObj>
                </mc:Choice>
                <mc:Fallback>
                  <p:oleObj name="公式" r:id="rId13" imgW="152280" imgH="164880" progId="">
                    <p:embed/>
                    <p:pic>
                      <p:nvPicPr>
                        <p:cNvPr id="0"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88" y="96"/>
                          <a:ext cx="225" cy="2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14"/>
          <p:cNvGrpSpPr>
            <a:grpSpLocks/>
          </p:cNvGrpSpPr>
          <p:nvPr/>
        </p:nvGrpSpPr>
        <p:grpSpPr bwMode="auto">
          <a:xfrm>
            <a:off x="1676400" y="739775"/>
            <a:ext cx="5029200" cy="1873250"/>
            <a:chOff x="1056" y="466"/>
            <a:chExt cx="3168" cy="1180"/>
          </a:xfrm>
        </p:grpSpPr>
        <p:sp>
          <p:nvSpPr>
            <p:cNvPr id="5170" name="Freeform 15"/>
            <p:cNvSpPr>
              <a:spLocks/>
            </p:cNvSpPr>
            <p:nvPr/>
          </p:nvSpPr>
          <p:spPr bwMode="auto">
            <a:xfrm>
              <a:off x="2112" y="466"/>
              <a:ext cx="1056" cy="1022"/>
            </a:xfrm>
            <a:custGeom>
              <a:avLst/>
              <a:gdLst>
                <a:gd name="T0" fmla="*/ 0 w 1056"/>
                <a:gd name="T1" fmla="*/ 1022 h 1022"/>
                <a:gd name="T2" fmla="*/ 188 w 1056"/>
                <a:gd name="T3" fmla="*/ 715 h 1022"/>
                <a:gd name="T4" fmla="*/ 542 w 1056"/>
                <a:gd name="T5" fmla="*/ 6 h 1022"/>
                <a:gd name="T6" fmla="*/ 888 w 1056"/>
                <a:gd name="T7" fmla="*/ 751 h 1022"/>
                <a:gd name="T8" fmla="*/ 1056 w 1056"/>
                <a:gd name="T9" fmla="*/ 1022 h 1022"/>
                <a:gd name="T10" fmla="*/ 0 60000 65536"/>
                <a:gd name="T11" fmla="*/ 0 60000 65536"/>
                <a:gd name="T12" fmla="*/ 0 60000 65536"/>
                <a:gd name="T13" fmla="*/ 0 60000 65536"/>
                <a:gd name="T14" fmla="*/ 0 60000 65536"/>
                <a:gd name="T15" fmla="*/ 0 w 1056"/>
                <a:gd name="T16" fmla="*/ 0 h 1022"/>
                <a:gd name="T17" fmla="*/ 1056 w 1056"/>
                <a:gd name="T18" fmla="*/ 1022 h 1022"/>
              </a:gdLst>
              <a:ahLst/>
              <a:cxnLst>
                <a:cxn ang="T10">
                  <a:pos x="T0" y="T1"/>
                </a:cxn>
                <a:cxn ang="T11">
                  <a:pos x="T2" y="T3"/>
                </a:cxn>
                <a:cxn ang="T12">
                  <a:pos x="T4" y="T5"/>
                </a:cxn>
                <a:cxn ang="T13">
                  <a:pos x="T6" y="T7"/>
                </a:cxn>
                <a:cxn ang="T14">
                  <a:pos x="T8" y="T9"/>
                </a:cxn>
              </a:cxnLst>
              <a:rect l="T15" t="T16" r="T17" b="T18"/>
              <a:pathLst>
                <a:path w="1056" h="1022">
                  <a:moveTo>
                    <a:pt x="0" y="1022"/>
                  </a:moveTo>
                  <a:cubicBezTo>
                    <a:pt x="31" y="971"/>
                    <a:pt x="98" y="884"/>
                    <a:pt x="188" y="715"/>
                  </a:cubicBezTo>
                  <a:cubicBezTo>
                    <a:pt x="278" y="546"/>
                    <a:pt x="425" y="0"/>
                    <a:pt x="542" y="6"/>
                  </a:cubicBezTo>
                  <a:cubicBezTo>
                    <a:pt x="659" y="12"/>
                    <a:pt x="802" y="582"/>
                    <a:pt x="888" y="751"/>
                  </a:cubicBezTo>
                  <a:cubicBezTo>
                    <a:pt x="974" y="920"/>
                    <a:pt x="1028" y="977"/>
                    <a:pt x="1056" y="1022"/>
                  </a:cubicBezTo>
                </a:path>
              </a:pathLst>
            </a:custGeom>
            <a:noFill/>
            <a:ln w="12700" cap="flat" cmpd="sng">
              <a:solidFill>
                <a:schemeClr val="accent2"/>
              </a:solidFill>
              <a:prstDash val="dash"/>
              <a:round/>
              <a:headEnd type="none" w="med" len="med"/>
              <a:tailEnd type="none" w="med" len="med"/>
            </a:ln>
          </p:spPr>
          <p:txBody>
            <a:bodyPr wrap="none" anchor="ctr"/>
            <a:lstStyle/>
            <a:p>
              <a:endParaRPr lang="zh-CN" altLang="en-US"/>
            </a:p>
          </p:txBody>
        </p:sp>
        <p:sp>
          <p:nvSpPr>
            <p:cNvPr id="5171" name="Freeform 16"/>
            <p:cNvSpPr>
              <a:spLocks/>
            </p:cNvSpPr>
            <p:nvPr/>
          </p:nvSpPr>
          <p:spPr bwMode="auto">
            <a:xfrm>
              <a:off x="3168" y="1488"/>
              <a:ext cx="528" cy="158"/>
            </a:xfrm>
            <a:custGeom>
              <a:avLst/>
              <a:gdLst>
                <a:gd name="T0" fmla="*/ 0 w 528"/>
                <a:gd name="T1" fmla="*/ 0 h 158"/>
                <a:gd name="T2" fmla="*/ 95 w 528"/>
                <a:gd name="T3" fmla="*/ 75 h 158"/>
                <a:gd name="T4" fmla="*/ 259 w 528"/>
                <a:gd name="T5" fmla="*/ 156 h 158"/>
                <a:gd name="T6" fmla="*/ 395 w 528"/>
                <a:gd name="T7" fmla="*/ 84 h 158"/>
                <a:gd name="T8" fmla="*/ 528 w 528"/>
                <a:gd name="T9" fmla="*/ 0 h 158"/>
                <a:gd name="T10" fmla="*/ 0 60000 65536"/>
                <a:gd name="T11" fmla="*/ 0 60000 65536"/>
                <a:gd name="T12" fmla="*/ 0 60000 65536"/>
                <a:gd name="T13" fmla="*/ 0 60000 65536"/>
                <a:gd name="T14" fmla="*/ 0 60000 65536"/>
                <a:gd name="T15" fmla="*/ 0 w 528"/>
                <a:gd name="T16" fmla="*/ 0 h 158"/>
                <a:gd name="T17" fmla="*/ 528 w 528"/>
                <a:gd name="T18" fmla="*/ 158 h 158"/>
              </a:gdLst>
              <a:ahLst/>
              <a:cxnLst>
                <a:cxn ang="T10">
                  <a:pos x="T0" y="T1"/>
                </a:cxn>
                <a:cxn ang="T11">
                  <a:pos x="T2" y="T3"/>
                </a:cxn>
                <a:cxn ang="T12">
                  <a:pos x="T4" y="T5"/>
                </a:cxn>
                <a:cxn ang="T13">
                  <a:pos x="T6" y="T7"/>
                </a:cxn>
                <a:cxn ang="T14">
                  <a:pos x="T8" y="T9"/>
                </a:cxn>
              </a:cxnLst>
              <a:rect l="T15" t="T16" r="T17" b="T18"/>
              <a:pathLst>
                <a:path w="528" h="158">
                  <a:moveTo>
                    <a:pt x="0" y="0"/>
                  </a:moveTo>
                  <a:cubicBezTo>
                    <a:pt x="16" y="12"/>
                    <a:pt x="52" y="49"/>
                    <a:pt x="95" y="75"/>
                  </a:cubicBezTo>
                  <a:cubicBezTo>
                    <a:pt x="138" y="101"/>
                    <a:pt x="209" y="154"/>
                    <a:pt x="259" y="156"/>
                  </a:cubicBezTo>
                  <a:cubicBezTo>
                    <a:pt x="309" y="158"/>
                    <a:pt x="350" y="110"/>
                    <a:pt x="395" y="84"/>
                  </a:cubicBezTo>
                  <a:cubicBezTo>
                    <a:pt x="440" y="58"/>
                    <a:pt x="506" y="14"/>
                    <a:pt x="528" y="0"/>
                  </a:cubicBezTo>
                </a:path>
              </a:pathLst>
            </a:custGeom>
            <a:noFill/>
            <a:ln w="12700" cap="flat" cmpd="sng">
              <a:solidFill>
                <a:schemeClr val="accent2"/>
              </a:solidFill>
              <a:prstDash val="dash"/>
              <a:round/>
              <a:headEnd type="none" w="med" len="med"/>
              <a:tailEnd type="none" w="med" len="med"/>
            </a:ln>
          </p:spPr>
          <p:txBody>
            <a:bodyPr wrap="none" anchor="ctr"/>
            <a:lstStyle/>
            <a:p>
              <a:endParaRPr lang="zh-CN" altLang="en-US"/>
            </a:p>
          </p:txBody>
        </p:sp>
        <p:sp>
          <p:nvSpPr>
            <p:cNvPr id="5172" name="Freeform 17"/>
            <p:cNvSpPr>
              <a:spLocks/>
            </p:cNvSpPr>
            <p:nvPr/>
          </p:nvSpPr>
          <p:spPr bwMode="auto">
            <a:xfrm>
              <a:off x="1584" y="1488"/>
              <a:ext cx="528" cy="158"/>
            </a:xfrm>
            <a:custGeom>
              <a:avLst/>
              <a:gdLst>
                <a:gd name="T0" fmla="*/ 0 w 528"/>
                <a:gd name="T1" fmla="*/ 0 h 158"/>
                <a:gd name="T2" fmla="*/ 95 w 528"/>
                <a:gd name="T3" fmla="*/ 75 h 158"/>
                <a:gd name="T4" fmla="*/ 259 w 528"/>
                <a:gd name="T5" fmla="*/ 156 h 158"/>
                <a:gd name="T6" fmla="*/ 395 w 528"/>
                <a:gd name="T7" fmla="*/ 84 h 158"/>
                <a:gd name="T8" fmla="*/ 528 w 528"/>
                <a:gd name="T9" fmla="*/ 0 h 158"/>
                <a:gd name="T10" fmla="*/ 0 60000 65536"/>
                <a:gd name="T11" fmla="*/ 0 60000 65536"/>
                <a:gd name="T12" fmla="*/ 0 60000 65536"/>
                <a:gd name="T13" fmla="*/ 0 60000 65536"/>
                <a:gd name="T14" fmla="*/ 0 60000 65536"/>
                <a:gd name="T15" fmla="*/ 0 w 528"/>
                <a:gd name="T16" fmla="*/ 0 h 158"/>
                <a:gd name="T17" fmla="*/ 528 w 528"/>
                <a:gd name="T18" fmla="*/ 158 h 158"/>
              </a:gdLst>
              <a:ahLst/>
              <a:cxnLst>
                <a:cxn ang="T10">
                  <a:pos x="T0" y="T1"/>
                </a:cxn>
                <a:cxn ang="T11">
                  <a:pos x="T2" y="T3"/>
                </a:cxn>
                <a:cxn ang="T12">
                  <a:pos x="T4" y="T5"/>
                </a:cxn>
                <a:cxn ang="T13">
                  <a:pos x="T6" y="T7"/>
                </a:cxn>
                <a:cxn ang="T14">
                  <a:pos x="T8" y="T9"/>
                </a:cxn>
              </a:cxnLst>
              <a:rect l="T15" t="T16" r="T17" b="T18"/>
              <a:pathLst>
                <a:path w="528" h="158">
                  <a:moveTo>
                    <a:pt x="0" y="0"/>
                  </a:moveTo>
                  <a:cubicBezTo>
                    <a:pt x="16" y="12"/>
                    <a:pt x="52" y="49"/>
                    <a:pt x="95" y="75"/>
                  </a:cubicBezTo>
                  <a:cubicBezTo>
                    <a:pt x="138" y="101"/>
                    <a:pt x="209" y="154"/>
                    <a:pt x="259" y="156"/>
                  </a:cubicBezTo>
                  <a:cubicBezTo>
                    <a:pt x="309" y="158"/>
                    <a:pt x="350" y="110"/>
                    <a:pt x="395" y="84"/>
                  </a:cubicBezTo>
                  <a:cubicBezTo>
                    <a:pt x="440" y="58"/>
                    <a:pt x="506" y="14"/>
                    <a:pt x="528" y="0"/>
                  </a:cubicBezTo>
                </a:path>
              </a:pathLst>
            </a:custGeom>
            <a:noFill/>
            <a:ln w="12700" cap="flat" cmpd="sng">
              <a:solidFill>
                <a:schemeClr val="accent2"/>
              </a:solidFill>
              <a:prstDash val="dash"/>
              <a:round/>
              <a:headEnd type="none" w="med" len="med"/>
              <a:tailEnd type="none" w="med" len="med"/>
            </a:ln>
          </p:spPr>
          <p:txBody>
            <a:bodyPr wrap="none" anchor="ctr"/>
            <a:lstStyle/>
            <a:p>
              <a:endParaRPr lang="zh-CN" altLang="en-US"/>
            </a:p>
          </p:txBody>
        </p:sp>
        <p:sp>
          <p:nvSpPr>
            <p:cNvPr id="5173" name="Freeform 18"/>
            <p:cNvSpPr>
              <a:spLocks/>
            </p:cNvSpPr>
            <p:nvPr/>
          </p:nvSpPr>
          <p:spPr bwMode="auto">
            <a:xfrm>
              <a:off x="3696" y="1399"/>
              <a:ext cx="528" cy="89"/>
            </a:xfrm>
            <a:custGeom>
              <a:avLst/>
              <a:gdLst>
                <a:gd name="T0" fmla="*/ 0 w 528"/>
                <a:gd name="T1" fmla="*/ 89 h 89"/>
                <a:gd name="T2" fmla="*/ 294 w 528"/>
                <a:gd name="T3" fmla="*/ 0 h 89"/>
                <a:gd name="T4" fmla="*/ 528 w 528"/>
                <a:gd name="T5" fmla="*/ 89 h 89"/>
                <a:gd name="T6" fmla="*/ 0 60000 65536"/>
                <a:gd name="T7" fmla="*/ 0 60000 65536"/>
                <a:gd name="T8" fmla="*/ 0 60000 65536"/>
                <a:gd name="T9" fmla="*/ 0 w 528"/>
                <a:gd name="T10" fmla="*/ 0 h 89"/>
                <a:gd name="T11" fmla="*/ 528 w 528"/>
                <a:gd name="T12" fmla="*/ 89 h 89"/>
              </a:gdLst>
              <a:ahLst/>
              <a:cxnLst>
                <a:cxn ang="T6">
                  <a:pos x="T0" y="T1"/>
                </a:cxn>
                <a:cxn ang="T7">
                  <a:pos x="T2" y="T3"/>
                </a:cxn>
                <a:cxn ang="T8">
                  <a:pos x="T4" y="T5"/>
                </a:cxn>
              </a:cxnLst>
              <a:rect l="T9" t="T10" r="T11" b="T12"/>
              <a:pathLst>
                <a:path w="528" h="89">
                  <a:moveTo>
                    <a:pt x="0" y="89"/>
                  </a:moveTo>
                  <a:cubicBezTo>
                    <a:pt x="49" y="74"/>
                    <a:pt x="206" y="0"/>
                    <a:pt x="294" y="0"/>
                  </a:cubicBezTo>
                  <a:cubicBezTo>
                    <a:pt x="382" y="0"/>
                    <a:pt x="479" y="71"/>
                    <a:pt x="528" y="89"/>
                  </a:cubicBezTo>
                </a:path>
              </a:pathLst>
            </a:custGeom>
            <a:noFill/>
            <a:ln w="12700" cap="flat" cmpd="sng">
              <a:solidFill>
                <a:schemeClr val="accent2"/>
              </a:solidFill>
              <a:prstDash val="dash"/>
              <a:round/>
              <a:headEnd type="none" w="med" len="med"/>
              <a:tailEnd type="none" w="med" len="med"/>
            </a:ln>
          </p:spPr>
          <p:txBody>
            <a:bodyPr wrap="none" anchor="ctr"/>
            <a:lstStyle/>
            <a:p>
              <a:endParaRPr lang="zh-CN" altLang="en-US"/>
            </a:p>
          </p:txBody>
        </p:sp>
        <p:sp>
          <p:nvSpPr>
            <p:cNvPr id="5174" name="Freeform 19"/>
            <p:cNvSpPr>
              <a:spLocks/>
            </p:cNvSpPr>
            <p:nvPr/>
          </p:nvSpPr>
          <p:spPr bwMode="auto">
            <a:xfrm>
              <a:off x="1056" y="1417"/>
              <a:ext cx="528" cy="73"/>
            </a:xfrm>
            <a:custGeom>
              <a:avLst/>
              <a:gdLst>
                <a:gd name="T0" fmla="*/ 0 w 528"/>
                <a:gd name="T1" fmla="*/ 73 h 73"/>
                <a:gd name="T2" fmla="*/ 307 w 528"/>
                <a:gd name="T3" fmla="*/ 0 h 73"/>
                <a:gd name="T4" fmla="*/ 528 w 528"/>
                <a:gd name="T5" fmla="*/ 73 h 73"/>
                <a:gd name="T6" fmla="*/ 0 60000 65536"/>
                <a:gd name="T7" fmla="*/ 0 60000 65536"/>
                <a:gd name="T8" fmla="*/ 0 60000 65536"/>
                <a:gd name="T9" fmla="*/ 0 w 528"/>
                <a:gd name="T10" fmla="*/ 0 h 73"/>
                <a:gd name="T11" fmla="*/ 528 w 528"/>
                <a:gd name="T12" fmla="*/ 73 h 73"/>
              </a:gdLst>
              <a:ahLst/>
              <a:cxnLst>
                <a:cxn ang="T6">
                  <a:pos x="T0" y="T1"/>
                </a:cxn>
                <a:cxn ang="T7">
                  <a:pos x="T2" y="T3"/>
                </a:cxn>
                <a:cxn ang="T8">
                  <a:pos x="T4" y="T5"/>
                </a:cxn>
              </a:cxnLst>
              <a:rect l="T9" t="T10" r="T11" b="T12"/>
              <a:pathLst>
                <a:path w="528" h="73">
                  <a:moveTo>
                    <a:pt x="0" y="73"/>
                  </a:moveTo>
                  <a:cubicBezTo>
                    <a:pt x="51" y="61"/>
                    <a:pt x="219" y="0"/>
                    <a:pt x="307" y="0"/>
                  </a:cubicBezTo>
                  <a:cubicBezTo>
                    <a:pt x="395" y="0"/>
                    <a:pt x="482" y="58"/>
                    <a:pt x="528" y="73"/>
                  </a:cubicBezTo>
                </a:path>
              </a:pathLst>
            </a:custGeom>
            <a:noFill/>
            <a:ln w="12700" cap="flat" cmpd="sng">
              <a:solidFill>
                <a:schemeClr val="accent2"/>
              </a:solidFill>
              <a:prstDash val="dash"/>
              <a:round/>
              <a:headEnd type="none" w="med" len="med"/>
              <a:tailEnd type="none" w="med" len="med"/>
            </a:ln>
          </p:spPr>
          <p:txBody>
            <a:bodyPr wrap="none" anchor="ctr"/>
            <a:lstStyle/>
            <a:p>
              <a:endParaRPr lang="zh-CN" altLang="en-US"/>
            </a:p>
          </p:txBody>
        </p:sp>
      </p:grpSp>
      <p:grpSp>
        <p:nvGrpSpPr>
          <p:cNvPr id="5" name="Group 20"/>
          <p:cNvGrpSpPr>
            <a:grpSpLocks/>
          </p:cNvGrpSpPr>
          <p:nvPr/>
        </p:nvGrpSpPr>
        <p:grpSpPr bwMode="auto">
          <a:xfrm>
            <a:off x="2133600" y="762000"/>
            <a:ext cx="4191000" cy="1828800"/>
            <a:chOff x="1344" y="480"/>
            <a:chExt cx="2640" cy="1152"/>
          </a:xfrm>
        </p:grpSpPr>
        <p:sp>
          <p:nvSpPr>
            <p:cNvPr id="5163" name="Line 21"/>
            <p:cNvSpPr>
              <a:spLocks noChangeShapeType="1"/>
            </p:cNvSpPr>
            <p:nvPr/>
          </p:nvSpPr>
          <p:spPr bwMode="auto">
            <a:xfrm flipV="1">
              <a:off x="2640" y="480"/>
              <a:ext cx="0" cy="1008"/>
            </a:xfrm>
            <a:prstGeom prst="line">
              <a:avLst/>
            </a:prstGeom>
            <a:noFill/>
            <a:ln w="28575">
              <a:solidFill>
                <a:srgbClr val="FF0000"/>
              </a:solidFill>
              <a:round/>
              <a:headEnd/>
              <a:tailEnd type="triangle" w="sm" len="med"/>
            </a:ln>
          </p:spPr>
          <p:txBody>
            <a:bodyPr wrap="none" anchor="ctr"/>
            <a:lstStyle/>
            <a:p>
              <a:endParaRPr lang="zh-CN" altLang="en-US"/>
            </a:p>
          </p:txBody>
        </p:sp>
        <p:sp>
          <p:nvSpPr>
            <p:cNvPr id="5164" name="Line 22"/>
            <p:cNvSpPr>
              <a:spLocks noChangeShapeType="1"/>
            </p:cNvSpPr>
            <p:nvPr/>
          </p:nvSpPr>
          <p:spPr bwMode="auto">
            <a:xfrm flipV="1">
              <a:off x="2928" y="1056"/>
              <a:ext cx="0" cy="432"/>
            </a:xfrm>
            <a:prstGeom prst="line">
              <a:avLst/>
            </a:prstGeom>
            <a:noFill/>
            <a:ln w="28575">
              <a:solidFill>
                <a:srgbClr val="FF0000"/>
              </a:solidFill>
              <a:round/>
              <a:headEnd/>
              <a:tailEnd type="triangle" w="sm" len="med"/>
            </a:ln>
          </p:spPr>
          <p:txBody>
            <a:bodyPr wrap="none" anchor="ctr"/>
            <a:lstStyle/>
            <a:p>
              <a:endParaRPr lang="zh-CN" altLang="en-US"/>
            </a:p>
          </p:txBody>
        </p:sp>
        <p:sp>
          <p:nvSpPr>
            <p:cNvPr id="5165" name="Line 23"/>
            <p:cNvSpPr>
              <a:spLocks noChangeShapeType="1"/>
            </p:cNvSpPr>
            <p:nvPr/>
          </p:nvSpPr>
          <p:spPr bwMode="auto">
            <a:xfrm flipV="1">
              <a:off x="2352" y="1056"/>
              <a:ext cx="0" cy="432"/>
            </a:xfrm>
            <a:prstGeom prst="line">
              <a:avLst/>
            </a:prstGeom>
            <a:noFill/>
            <a:ln w="28575">
              <a:solidFill>
                <a:srgbClr val="FF0000"/>
              </a:solidFill>
              <a:round/>
              <a:headEnd/>
              <a:tailEnd type="triangle" w="sm" len="med"/>
            </a:ln>
          </p:spPr>
          <p:txBody>
            <a:bodyPr wrap="none" anchor="ctr"/>
            <a:lstStyle/>
            <a:p>
              <a:endParaRPr lang="zh-CN" altLang="en-US"/>
            </a:p>
          </p:txBody>
        </p:sp>
        <p:sp>
          <p:nvSpPr>
            <p:cNvPr id="5166" name="Line 24"/>
            <p:cNvSpPr>
              <a:spLocks noChangeShapeType="1"/>
            </p:cNvSpPr>
            <p:nvPr/>
          </p:nvSpPr>
          <p:spPr bwMode="auto">
            <a:xfrm>
              <a:off x="3408" y="1488"/>
              <a:ext cx="0" cy="144"/>
            </a:xfrm>
            <a:prstGeom prst="line">
              <a:avLst/>
            </a:prstGeom>
            <a:noFill/>
            <a:ln w="28575">
              <a:solidFill>
                <a:srgbClr val="FF0000"/>
              </a:solidFill>
              <a:round/>
              <a:headEnd/>
              <a:tailEnd type="triangle" w="sm" len="med"/>
            </a:ln>
          </p:spPr>
          <p:txBody>
            <a:bodyPr wrap="none" anchor="ctr"/>
            <a:lstStyle/>
            <a:p>
              <a:endParaRPr lang="zh-CN" altLang="en-US"/>
            </a:p>
          </p:txBody>
        </p:sp>
        <p:sp>
          <p:nvSpPr>
            <p:cNvPr id="5167" name="Line 25"/>
            <p:cNvSpPr>
              <a:spLocks noChangeShapeType="1"/>
            </p:cNvSpPr>
            <p:nvPr/>
          </p:nvSpPr>
          <p:spPr bwMode="auto">
            <a:xfrm>
              <a:off x="1824" y="1488"/>
              <a:ext cx="0" cy="144"/>
            </a:xfrm>
            <a:prstGeom prst="line">
              <a:avLst/>
            </a:prstGeom>
            <a:noFill/>
            <a:ln w="28575">
              <a:solidFill>
                <a:srgbClr val="FF0000"/>
              </a:solidFill>
              <a:round/>
              <a:headEnd/>
              <a:tailEnd type="triangle" w="sm" len="med"/>
            </a:ln>
          </p:spPr>
          <p:txBody>
            <a:bodyPr wrap="none" anchor="ctr"/>
            <a:lstStyle/>
            <a:p>
              <a:endParaRPr lang="zh-CN" altLang="en-US"/>
            </a:p>
          </p:txBody>
        </p:sp>
        <p:sp>
          <p:nvSpPr>
            <p:cNvPr id="5168" name="Line 26"/>
            <p:cNvSpPr>
              <a:spLocks noChangeShapeType="1"/>
            </p:cNvSpPr>
            <p:nvPr/>
          </p:nvSpPr>
          <p:spPr bwMode="auto">
            <a:xfrm flipV="1">
              <a:off x="3984" y="1392"/>
              <a:ext cx="0" cy="96"/>
            </a:xfrm>
            <a:prstGeom prst="line">
              <a:avLst/>
            </a:prstGeom>
            <a:noFill/>
            <a:ln w="28575">
              <a:solidFill>
                <a:srgbClr val="FF0000"/>
              </a:solidFill>
              <a:round/>
              <a:headEnd/>
              <a:tailEnd type="triangle" w="sm" len="med"/>
            </a:ln>
          </p:spPr>
          <p:txBody>
            <a:bodyPr wrap="none" anchor="ctr"/>
            <a:lstStyle/>
            <a:p>
              <a:endParaRPr lang="zh-CN" altLang="en-US"/>
            </a:p>
          </p:txBody>
        </p:sp>
        <p:sp>
          <p:nvSpPr>
            <p:cNvPr id="5169" name="Line 27"/>
            <p:cNvSpPr>
              <a:spLocks noChangeShapeType="1"/>
            </p:cNvSpPr>
            <p:nvPr/>
          </p:nvSpPr>
          <p:spPr bwMode="auto">
            <a:xfrm flipV="1">
              <a:off x="1344" y="1392"/>
              <a:ext cx="0" cy="96"/>
            </a:xfrm>
            <a:prstGeom prst="line">
              <a:avLst/>
            </a:prstGeom>
            <a:noFill/>
            <a:ln w="28575">
              <a:solidFill>
                <a:srgbClr val="FF0000"/>
              </a:solidFill>
              <a:round/>
              <a:headEnd/>
              <a:tailEnd type="triangle" w="sm" len="med"/>
            </a:ln>
          </p:spPr>
          <p:txBody>
            <a:bodyPr wrap="none" anchor="ctr"/>
            <a:lstStyle/>
            <a:p>
              <a:endParaRPr lang="zh-CN" altLang="en-US"/>
            </a:p>
          </p:txBody>
        </p:sp>
      </p:grpSp>
      <p:grpSp>
        <p:nvGrpSpPr>
          <p:cNvPr id="6" name="Group 28"/>
          <p:cNvGrpSpPr>
            <a:grpSpLocks/>
          </p:cNvGrpSpPr>
          <p:nvPr/>
        </p:nvGrpSpPr>
        <p:grpSpPr bwMode="auto">
          <a:xfrm>
            <a:off x="1727200" y="3689350"/>
            <a:ext cx="5029200" cy="1666875"/>
            <a:chOff x="1088" y="2324"/>
            <a:chExt cx="3168" cy="1050"/>
          </a:xfrm>
        </p:grpSpPr>
        <p:sp>
          <p:nvSpPr>
            <p:cNvPr id="5158" name="Freeform 29"/>
            <p:cNvSpPr>
              <a:spLocks/>
            </p:cNvSpPr>
            <p:nvPr/>
          </p:nvSpPr>
          <p:spPr bwMode="auto">
            <a:xfrm>
              <a:off x="2144" y="2324"/>
              <a:ext cx="1056" cy="1022"/>
            </a:xfrm>
            <a:custGeom>
              <a:avLst/>
              <a:gdLst>
                <a:gd name="T0" fmla="*/ 0 w 1056"/>
                <a:gd name="T1" fmla="*/ 1022 h 1022"/>
                <a:gd name="T2" fmla="*/ 188 w 1056"/>
                <a:gd name="T3" fmla="*/ 715 h 1022"/>
                <a:gd name="T4" fmla="*/ 542 w 1056"/>
                <a:gd name="T5" fmla="*/ 6 h 1022"/>
                <a:gd name="T6" fmla="*/ 888 w 1056"/>
                <a:gd name="T7" fmla="*/ 751 h 1022"/>
                <a:gd name="T8" fmla="*/ 1056 w 1056"/>
                <a:gd name="T9" fmla="*/ 1022 h 1022"/>
                <a:gd name="T10" fmla="*/ 0 60000 65536"/>
                <a:gd name="T11" fmla="*/ 0 60000 65536"/>
                <a:gd name="T12" fmla="*/ 0 60000 65536"/>
                <a:gd name="T13" fmla="*/ 0 60000 65536"/>
                <a:gd name="T14" fmla="*/ 0 60000 65536"/>
                <a:gd name="T15" fmla="*/ 0 w 1056"/>
                <a:gd name="T16" fmla="*/ 0 h 1022"/>
                <a:gd name="T17" fmla="*/ 1056 w 1056"/>
                <a:gd name="T18" fmla="*/ 1022 h 1022"/>
              </a:gdLst>
              <a:ahLst/>
              <a:cxnLst>
                <a:cxn ang="T10">
                  <a:pos x="T0" y="T1"/>
                </a:cxn>
                <a:cxn ang="T11">
                  <a:pos x="T2" y="T3"/>
                </a:cxn>
                <a:cxn ang="T12">
                  <a:pos x="T4" y="T5"/>
                </a:cxn>
                <a:cxn ang="T13">
                  <a:pos x="T6" y="T7"/>
                </a:cxn>
                <a:cxn ang="T14">
                  <a:pos x="T8" y="T9"/>
                </a:cxn>
              </a:cxnLst>
              <a:rect l="T15" t="T16" r="T17" b="T18"/>
              <a:pathLst>
                <a:path w="1056" h="1022">
                  <a:moveTo>
                    <a:pt x="0" y="1022"/>
                  </a:moveTo>
                  <a:cubicBezTo>
                    <a:pt x="31" y="971"/>
                    <a:pt x="98" y="884"/>
                    <a:pt x="188" y="715"/>
                  </a:cubicBezTo>
                  <a:cubicBezTo>
                    <a:pt x="278" y="546"/>
                    <a:pt x="425" y="0"/>
                    <a:pt x="542" y="6"/>
                  </a:cubicBezTo>
                  <a:cubicBezTo>
                    <a:pt x="659" y="12"/>
                    <a:pt x="802" y="582"/>
                    <a:pt x="888" y="751"/>
                  </a:cubicBezTo>
                  <a:cubicBezTo>
                    <a:pt x="974" y="920"/>
                    <a:pt x="1028" y="977"/>
                    <a:pt x="1056" y="1022"/>
                  </a:cubicBezTo>
                </a:path>
              </a:pathLst>
            </a:custGeom>
            <a:noFill/>
            <a:ln w="12700" cap="flat" cmpd="sng">
              <a:solidFill>
                <a:schemeClr val="accent2"/>
              </a:solidFill>
              <a:prstDash val="dash"/>
              <a:round/>
              <a:headEnd type="none" w="med" len="med"/>
              <a:tailEnd type="none" w="med" len="med"/>
            </a:ln>
          </p:spPr>
          <p:txBody>
            <a:bodyPr wrap="none" anchor="ctr"/>
            <a:lstStyle/>
            <a:p>
              <a:endParaRPr lang="zh-CN" altLang="en-US"/>
            </a:p>
          </p:txBody>
        </p:sp>
        <p:sp>
          <p:nvSpPr>
            <p:cNvPr id="5159" name="Freeform 30"/>
            <p:cNvSpPr>
              <a:spLocks/>
            </p:cNvSpPr>
            <p:nvPr/>
          </p:nvSpPr>
          <p:spPr bwMode="auto">
            <a:xfrm flipV="1">
              <a:off x="3200" y="3216"/>
              <a:ext cx="528" cy="158"/>
            </a:xfrm>
            <a:custGeom>
              <a:avLst/>
              <a:gdLst>
                <a:gd name="T0" fmla="*/ 0 w 528"/>
                <a:gd name="T1" fmla="*/ 0 h 158"/>
                <a:gd name="T2" fmla="*/ 95 w 528"/>
                <a:gd name="T3" fmla="*/ 75 h 158"/>
                <a:gd name="T4" fmla="*/ 259 w 528"/>
                <a:gd name="T5" fmla="*/ 156 h 158"/>
                <a:gd name="T6" fmla="*/ 395 w 528"/>
                <a:gd name="T7" fmla="*/ 84 h 158"/>
                <a:gd name="T8" fmla="*/ 528 w 528"/>
                <a:gd name="T9" fmla="*/ 0 h 158"/>
                <a:gd name="T10" fmla="*/ 0 60000 65536"/>
                <a:gd name="T11" fmla="*/ 0 60000 65536"/>
                <a:gd name="T12" fmla="*/ 0 60000 65536"/>
                <a:gd name="T13" fmla="*/ 0 60000 65536"/>
                <a:gd name="T14" fmla="*/ 0 60000 65536"/>
                <a:gd name="T15" fmla="*/ 0 w 528"/>
                <a:gd name="T16" fmla="*/ 0 h 158"/>
                <a:gd name="T17" fmla="*/ 528 w 528"/>
                <a:gd name="T18" fmla="*/ 158 h 158"/>
              </a:gdLst>
              <a:ahLst/>
              <a:cxnLst>
                <a:cxn ang="T10">
                  <a:pos x="T0" y="T1"/>
                </a:cxn>
                <a:cxn ang="T11">
                  <a:pos x="T2" y="T3"/>
                </a:cxn>
                <a:cxn ang="T12">
                  <a:pos x="T4" y="T5"/>
                </a:cxn>
                <a:cxn ang="T13">
                  <a:pos x="T6" y="T7"/>
                </a:cxn>
                <a:cxn ang="T14">
                  <a:pos x="T8" y="T9"/>
                </a:cxn>
              </a:cxnLst>
              <a:rect l="T15" t="T16" r="T17" b="T18"/>
              <a:pathLst>
                <a:path w="528" h="158">
                  <a:moveTo>
                    <a:pt x="0" y="0"/>
                  </a:moveTo>
                  <a:cubicBezTo>
                    <a:pt x="16" y="12"/>
                    <a:pt x="52" y="49"/>
                    <a:pt x="95" y="75"/>
                  </a:cubicBezTo>
                  <a:cubicBezTo>
                    <a:pt x="138" y="101"/>
                    <a:pt x="209" y="154"/>
                    <a:pt x="259" y="156"/>
                  </a:cubicBezTo>
                  <a:cubicBezTo>
                    <a:pt x="309" y="158"/>
                    <a:pt x="350" y="110"/>
                    <a:pt x="395" y="84"/>
                  </a:cubicBezTo>
                  <a:cubicBezTo>
                    <a:pt x="440" y="58"/>
                    <a:pt x="506" y="14"/>
                    <a:pt x="528" y="0"/>
                  </a:cubicBezTo>
                </a:path>
              </a:pathLst>
            </a:custGeom>
            <a:noFill/>
            <a:ln w="12700" cap="flat" cmpd="sng">
              <a:solidFill>
                <a:schemeClr val="accent2"/>
              </a:solidFill>
              <a:prstDash val="dash"/>
              <a:round/>
              <a:headEnd type="none" w="med" len="med"/>
              <a:tailEnd type="none" w="med" len="med"/>
            </a:ln>
          </p:spPr>
          <p:txBody>
            <a:bodyPr wrap="none" anchor="ctr"/>
            <a:lstStyle/>
            <a:p>
              <a:endParaRPr lang="zh-CN" altLang="en-US"/>
            </a:p>
          </p:txBody>
        </p:sp>
        <p:sp>
          <p:nvSpPr>
            <p:cNvPr id="5160" name="Freeform 31"/>
            <p:cNvSpPr>
              <a:spLocks/>
            </p:cNvSpPr>
            <p:nvPr/>
          </p:nvSpPr>
          <p:spPr bwMode="auto">
            <a:xfrm flipV="1">
              <a:off x="1616" y="3216"/>
              <a:ext cx="528" cy="158"/>
            </a:xfrm>
            <a:custGeom>
              <a:avLst/>
              <a:gdLst>
                <a:gd name="T0" fmla="*/ 0 w 528"/>
                <a:gd name="T1" fmla="*/ 0 h 158"/>
                <a:gd name="T2" fmla="*/ 95 w 528"/>
                <a:gd name="T3" fmla="*/ 75 h 158"/>
                <a:gd name="T4" fmla="*/ 259 w 528"/>
                <a:gd name="T5" fmla="*/ 156 h 158"/>
                <a:gd name="T6" fmla="*/ 395 w 528"/>
                <a:gd name="T7" fmla="*/ 84 h 158"/>
                <a:gd name="T8" fmla="*/ 528 w 528"/>
                <a:gd name="T9" fmla="*/ 0 h 158"/>
                <a:gd name="T10" fmla="*/ 0 60000 65536"/>
                <a:gd name="T11" fmla="*/ 0 60000 65536"/>
                <a:gd name="T12" fmla="*/ 0 60000 65536"/>
                <a:gd name="T13" fmla="*/ 0 60000 65536"/>
                <a:gd name="T14" fmla="*/ 0 60000 65536"/>
                <a:gd name="T15" fmla="*/ 0 w 528"/>
                <a:gd name="T16" fmla="*/ 0 h 158"/>
                <a:gd name="T17" fmla="*/ 528 w 528"/>
                <a:gd name="T18" fmla="*/ 158 h 158"/>
              </a:gdLst>
              <a:ahLst/>
              <a:cxnLst>
                <a:cxn ang="T10">
                  <a:pos x="T0" y="T1"/>
                </a:cxn>
                <a:cxn ang="T11">
                  <a:pos x="T2" y="T3"/>
                </a:cxn>
                <a:cxn ang="T12">
                  <a:pos x="T4" y="T5"/>
                </a:cxn>
                <a:cxn ang="T13">
                  <a:pos x="T6" y="T7"/>
                </a:cxn>
                <a:cxn ang="T14">
                  <a:pos x="T8" y="T9"/>
                </a:cxn>
              </a:cxnLst>
              <a:rect l="T15" t="T16" r="T17" b="T18"/>
              <a:pathLst>
                <a:path w="528" h="158">
                  <a:moveTo>
                    <a:pt x="0" y="0"/>
                  </a:moveTo>
                  <a:cubicBezTo>
                    <a:pt x="16" y="12"/>
                    <a:pt x="52" y="49"/>
                    <a:pt x="95" y="75"/>
                  </a:cubicBezTo>
                  <a:cubicBezTo>
                    <a:pt x="138" y="101"/>
                    <a:pt x="209" y="154"/>
                    <a:pt x="259" y="156"/>
                  </a:cubicBezTo>
                  <a:cubicBezTo>
                    <a:pt x="309" y="158"/>
                    <a:pt x="350" y="110"/>
                    <a:pt x="395" y="84"/>
                  </a:cubicBezTo>
                  <a:cubicBezTo>
                    <a:pt x="440" y="58"/>
                    <a:pt x="506" y="14"/>
                    <a:pt x="528" y="0"/>
                  </a:cubicBezTo>
                </a:path>
              </a:pathLst>
            </a:custGeom>
            <a:noFill/>
            <a:ln w="12700" cap="flat" cmpd="sng">
              <a:solidFill>
                <a:schemeClr val="accent2"/>
              </a:solidFill>
              <a:prstDash val="dash"/>
              <a:round/>
              <a:headEnd type="none" w="med" len="med"/>
              <a:tailEnd type="none" w="med" len="med"/>
            </a:ln>
          </p:spPr>
          <p:txBody>
            <a:bodyPr wrap="none" anchor="ctr"/>
            <a:lstStyle/>
            <a:p>
              <a:endParaRPr lang="zh-CN" altLang="en-US"/>
            </a:p>
          </p:txBody>
        </p:sp>
        <p:sp>
          <p:nvSpPr>
            <p:cNvPr id="5161" name="Freeform 32"/>
            <p:cNvSpPr>
              <a:spLocks/>
            </p:cNvSpPr>
            <p:nvPr/>
          </p:nvSpPr>
          <p:spPr bwMode="auto">
            <a:xfrm>
              <a:off x="3728" y="3257"/>
              <a:ext cx="528" cy="89"/>
            </a:xfrm>
            <a:custGeom>
              <a:avLst/>
              <a:gdLst>
                <a:gd name="T0" fmla="*/ 0 w 528"/>
                <a:gd name="T1" fmla="*/ 89 h 89"/>
                <a:gd name="T2" fmla="*/ 294 w 528"/>
                <a:gd name="T3" fmla="*/ 0 h 89"/>
                <a:gd name="T4" fmla="*/ 528 w 528"/>
                <a:gd name="T5" fmla="*/ 89 h 89"/>
                <a:gd name="T6" fmla="*/ 0 60000 65536"/>
                <a:gd name="T7" fmla="*/ 0 60000 65536"/>
                <a:gd name="T8" fmla="*/ 0 60000 65536"/>
                <a:gd name="T9" fmla="*/ 0 w 528"/>
                <a:gd name="T10" fmla="*/ 0 h 89"/>
                <a:gd name="T11" fmla="*/ 528 w 528"/>
                <a:gd name="T12" fmla="*/ 89 h 89"/>
              </a:gdLst>
              <a:ahLst/>
              <a:cxnLst>
                <a:cxn ang="T6">
                  <a:pos x="T0" y="T1"/>
                </a:cxn>
                <a:cxn ang="T7">
                  <a:pos x="T2" y="T3"/>
                </a:cxn>
                <a:cxn ang="T8">
                  <a:pos x="T4" y="T5"/>
                </a:cxn>
              </a:cxnLst>
              <a:rect l="T9" t="T10" r="T11" b="T12"/>
              <a:pathLst>
                <a:path w="528" h="89">
                  <a:moveTo>
                    <a:pt x="0" y="89"/>
                  </a:moveTo>
                  <a:cubicBezTo>
                    <a:pt x="49" y="74"/>
                    <a:pt x="206" y="0"/>
                    <a:pt x="294" y="0"/>
                  </a:cubicBezTo>
                  <a:cubicBezTo>
                    <a:pt x="382" y="0"/>
                    <a:pt x="479" y="71"/>
                    <a:pt x="528" y="89"/>
                  </a:cubicBezTo>
                </a:path>
              </a:pathLst>
            </a:custGeom>
            <a:noFill/>
            <a:ln w="12700" cap="flat" cmpd="sng">
              <a:solidFill>
                <a:schemeClr val="accent2"/>
              </a:solidFill>
              <a:prstDash val="dash"/>
              <a:round/>
              <a:headEnd type="none" w="med" len="med"/>
              <a:tailEnd type="none" w="med" len="med"/>
            </a:ln>
          </p:spPr>
          <p:txBody>
            <a:bodyPr wrap="none" anchor="ctr"/>
            <a:lstStyle/>
            <a:p>
              <a:endParaRPr lang="zh-CN" altLang="en-US"/>
            </a:p>
          </p:txBody>
        </p:sp>
        <p:sp>
          <p:nvSpPr>
            <p:cNvPr id="5162" name="Freeform 33"/>
            <p:cNvSpPr>
              <a:spLocks/>
            </p:cNvSpPr>
            <p:nvPr/>
          </p:nvSpPr>
          <p:spPr bwMode="auto">
            <a:xfrm>
              <a:off x="1088" y="3275"/>
              <a:ext cx="528" cy="73"/>
            </a:xfrm>
            <a:custGeom>
              <a:avLst/>
              <a:gdLst>
                <a:gd name="T0" fmla="*/ 0 w 528"/>
                <a:gd name="T1" fmla="*/ 73 h 73"/>
                <a:gd name="T2" fmla="*/ 307 w 528"/>
                <a:gd name="T3" fmla="*/ 0 h 73"/>
                <a:gd name="T4" fmla="*/ 528 w 528"/>
                <a:gd name="T5" fmla="*/ 73 h 73"/>
                <a:gd name="T6" fmla="*/ 0 60000 65536"/>
                <a:gd name="T7" fmla="*/ 0 60000 65536"/>
                <a:gd name="T8" fmla="*/ 0 60000 65536"/>
                <a:gd name="T9" fmla="*/ 0 w 528"/>
                <a:gd name="T10" fmla="*/ 0 h 73"/>
                <a:gd name="T11" fmla="*/ 528 w 528"/>
                <a:gd name="T12" fmla="*/ 73 h 73"/>
              </a:gdLst>
              <a:ahLst/>
              <a:cxnLst>
                <a:cxn ang="T6">
                  <a:pos x="T0" y="T1"/>
                </a:cxn>
                <a:cxn ang="T7">
                  <a:pos x="T2" y="T3"/>
                </a:cxn>
                <a:cxn ang="T8">
                  <a:pos x="T4" y="T5"/>
                </a:cxn>
              </a:cxnLst>
              <a:rect l="T9" t="T10" r="T11" b="T12"/>
              <a:pathLst>
                <a:path w="528" h="73">
                  <a:moveTo>
                    <a:pt x="0" y="73"/>
                  </a:moveTo>
                  <a:cubicBezTo>
                    <a:pt x="51" y="61"/>
                    <a:pt x="219" y="0"/>
                    <a:pt x="307" y="0"/>
                  </a:cubicBezTo>
                  <a:cubicBezTo>
                    <a:pt x="395" y="0"/>
                    <a:pt x="482" y="58"/>
                    <a:pt x="528" y="73"/>
                  </a:cubicBezTo>
                </a:path>
              </a:pathLst>
            </a:custGeom>
            <a:noFill/>
            <a:ln w="12700" cap="flat" cmpd="sng">
              <a:solidFill>
                <a:schemeClr val="accent2"/>
              </a:solidFill>
              <a:prstDash val="dash"/>
              <a:round/>
              <a:headEnd type="none" w="med" len="med"/>
              <a:tailEnd type="none" w="med" len="med"/>
            </a:ln>
          </p:spPr>
          <p:txBody>
            <a:bodyPr wrap="none" anchor="ctr"/>
            <a:lstStyle/>
            <a:p>
              <a:endParaRPr lang="zh-CN" altLang="en-US"/>
            </a:p>
          </p:txBody>
        </p:sp>
      </p:grpSp>
      <p:grpSp>
        <p:nvGrpSpPr>
          <p:cNvPr id="7" name="Group 34"/>
          <p:cNvGrpSpPr>
            <a:grpSpLocks/>
          </p:cNvGrpSpPr>
          <p:nvPr/>
        </p:nvGrpSpPr>
        <p:grpSpPr bwMode="auto">
          <a:xfrm>
            <a:off x="2184400" y="3711575"/>
            <a:ext cx="4191000" cy="1622425"/>
            <a:chOff x="1376" y="2338"/>
            <a:chExt cx="2640" cy="1022"/>
          </a:xfrm>
        </p:grpSpPr>
        <p:sp>
          <p:nvSpPr>
            <p:cNvPr id="5151" name="Line 35"/>
            <p:cNvSpPr>
              <a:spLocks noChangeShapeType="1"/>
            </p:cNvSpPr>
            <p:nvPr/>
          </p:nvSpPr>
          <p:spPr bwMode="auto">
            <a:xfrm flipV="1">
              <a:off x="2672" y="2338"/>
              <a:ext cx="0" cy="1008"/>
            </a:xfrm>
            <a:prstGeom prst="line">
              <a:avLst/>
            </a:prstGeom>
            <a:noFill/>
            <a:ln w="28575">
              <a:solidFill>
                <a:srgbClr val="FF0000"/>
              </a:solidFill>
              <a:round/>
              <a:headEnd/>
              <a:tailEnd type="triangle" w="sm" len="med"/>
            </a:ln>
          </p:spPr>
          <p:txBody>
            <a:bodyPr wrap="none" anchor="ctr"/>
            <a:lstStyle/>
            <a:p>
              <a:endParaRPr lang="zh-CN" altLang="en-US"/>
            </a:p>
          </p:txBody>
        </p:sp>
        <p:sp>
          <p:nvSpPr>
            <p:cNvPr id="5152" name="Line 36"/>
            <p:cNvSpPr>
              <a:spLocks noChangeShapeType="1"/>
            </p:cNvSpPr>
            <p:nvPr/>
          </p:nvSpPr>
          <p:spPr bwMode="auto">
            <a:xfrm flipV="1">
              <a:off x="2960" y="2914"/>
              <a:ext cx="0" cy="432"/>
            </a:xfrm>
            <a:prstGeom prst="line">
              <a:avLst/>
            </a:prstGeom>
            <a:noFill/>
            <a:ln w="28575">
              <a:solidFill>
                <a:srgbClr val="FF0000"/>
              </a:solidFill>
              <a:round/>
              <a:headEnd/>
              <a:tailEnd type="triangle" w="sm" len="med"/>
            </a:ln>
          </p:spPr>
          <p:txBody>
            <a:bodyPr wrap="none" anchor="ctr"/>
            <a:lstStyle/>
            <a:p>
              <a:endParaRPr lang="zh-CN" altLang="en-US"/>
            </a:p>
          </p:txBody>
        </p:sp>
        <p:sp>
          <p:nvSpPr>
            <p:cNvPr id="5153" name="Line 37"/>
            <p:cNvSpPr>
              <a:spLocks noChangeShapeType="1"/>
            </p:cNvSpPr>
            <p:nvPr/>
          </p:nvSpPr>
          <p:spPr bwMode="auto">
            <a:xfrm flipV="1">
              <a:off x="2384" y="2914"/>
              <a:ext cx="0" cy="432"/>
            </a:xfrm>
            <a:prstGeom prst="line">
              <a:avLst/>
            </a:prstGeom>
            <a:noFill/>
            <a:ln w="28575">
              <a:solidFill>
                <a:srgbClr val="FF0000"/>
              </a:solidFill>
              <a:round/>
              <a:headEnd/>
              <a:tailEnd type="triangle" w="sm" len="med"/>
            </a:ln>
          </p:spPr>
          <p:txBody>
            <a:bodyPr wrap="none" anchor="ctr"/>
            <a:lstStyle/>
            <a:p>
              <a:endParaRPr lang="zh-CN" altLang="en-US"/>
            </a:p>
          </p:txBody>
        </p:sp>
        <p:sp>
          <p:nvSpPr>
            <p:cNvPr id="5154" name="Line 38"/>
            <p:cNvSpPr>
              <a:spLocks noChangeShapeType="1"/>
            </p:cNvSpPr>
            <p:nvPr/>
          </p:nvSpPr>
          <p:spPr bwMode="auto">
            <a:xfrm flipV="1">
              <a:off x="3440" y="3216"/>
              <a:ext cx="0" cy="144"/>
            </a:xfrm>
            <a:prstGeom prst="line">
              <a:avLst/>
            </a:prstGeom>
            <a:noFill/>
            <a:ln w="28575">
              <a:solidFill>
                <a:srgbClr val="FF0000"/>
              </a:solidFill>
              <a:round/>
              <a:headEnd/>
              <a:tailEnd type="triangle" w="sm" len="med"/>
            </a:ln>
          </p:spPr>
          <p:txBody>
            <a:bodyPr wrap="none" anchor="ctr"/>
            <a:lstStyle/>
            <a:p>
              <a:endParaRPr lang="zh-CN" altLang="en-US"/>
            </a:p>
          </p:txBody>
        </p:sp>
        <p:sp>
          <p:nvSpPr>
            <p:cNvPr id="5155" name="Line 39"/>
            <p:cNvSpPr>
              <a:spLocks noChangeShapeType="1"/>
            </p:cNvSpPr>
            <p:nvPr/>
          </p:nvSpPr>
          <p:spPr bwMode="auto">
            <a:xfrm flipV="1">
              <a:off x="1856" y="3216"/>
              <a:ext cx="0" cy="144"/>
            </a:xfrm>
            <a:prstGeom prst="line">
              <a:avLst/>
            </a:prstGeom>
            <a:noFill/>
            <a:ln w="28575">
              <a:solidFill>
                <a:srgbClr val="FF0000"/>
              </a:solidFill>
              <a:round/>
              <a:headEnd/>
              <a:tailEnd type="triangle" w="sm" len="med"/>
            </a:ln>
          </p:spPr>
          <p:txBody>
            <a:bodyPr wrap="none" anchor="ctr"/>
            <a:lstStyle/>
            <a:p>
              <a:endParaRPr lang="zh-CN" altLang="en-US"/>
            </a:p>
          </p:txBody>
        </p:sp>
        <p:sp>
          <p:nvSpPr>
            <p:cNvPr id="5156" name="Line 40"/>
            <p:cNvSpPr>
              <a:spLocks noChangeShapeType="1"/>
            </p:cNvSpPr>
            <p:nvPr/>
          </p:nvSpPr>
          <p:spPr bwMode="auto">
            <a:xfrm flipV="1">
              <a:off x="4016" y="3250"/>
              <a:ext cx="0" cy="96"/>
            </a:xfrm>
            <a:prstGeom prst="line">
              <a:avLst/>
            </a:prstGeom>
            <a:noFill/>
            <a:ln w="28575">
              <a:solidFill>
                <a:srgbClr val="FF0000"/>
              </a:solidFill>
              <a:round/>
              <a:headEnd/>
              <a:tailEnd type="triangle" w="sm" len="med"/>
            </a:ln>
          </p:spPr>
          <p:txBody>
            <a:bodyPr wrap="none" anchor="ctr"/>
            <a:lstStyle/>
            <a:p>
              <a:endParaRPr lang="zh-CN" altLang="en-US"/>
            </a:p>
          </p:txBody>
        </p:sp>
        <p:sp>
          <p:nvSpPr>
            <p:cNvPr id="5157" name="Line 41"/>
            <p:cNvSpPr>
              <a:spLocks noChangeShapeType="1"/>
            </p:cNvSpPr>
            <p:nvPr/>
          </p:nvSpPr>
          <p:spPr bwMode="auto">
            <a:xfrm flipV="1">
              <a:off x="1376" y="3250"/>
              <a:ext cx="0" cy="96"/>
            </a:xfrm>
            <a:prstGeom prst="line">
              <a:avLst/>
            </a:prstGeom>
            <a:noFill/>
            <a:ln w="28575">
              <a:solidFill>
                <a:srgbClr val="FF0000"/>
              </a:solidFill>
              <a:round/>
              <a:headEnd/>
              <a:tailEnd type="triangle" w="sm" len="med"/>
            </a:ln>
          </p:spPr>
          <p:txBody>
            <a:bodyPr wrap="none" anchor="ctr"/>
            <a:lstStyle/>
            <a:p>
              <a:endParaRPr lang="zh-CN" altLang="en-US"/>
            </a:p>
          </p:txBody>
        </p:sp>
      </p:grpSp>
      <p:grpSp>
        <p:nvGrpSpPr>
          <p:cNvPr id="8" name="Group 42"/>
          <p:cNvGrpSpPr>
            <a:grpSpLocks/>
          </p:cNvGrpSpPr>
          <p:nvPr/>
        </p:nvGrpSpPr>
        <p:grpSpPr bwMode="auto">
          <a:xfrm>
            <a:off x="1828800" y="2286000"/>
            <a:ext cx="4805363" cy="757238"/>
            <a:chOff x="1137" y="1440"/>
            <a:chExt cx="3027" cy="477"/>
          </a:xfrm>
        </p:grpSpPr>
        <p:graphicFrame>
          <p:nvGraphicFramePr>
            <p:cNvPr id="5128" name="Object 43"/>
            <p:cNvGraphicFramePr>
              <a:graphicFrameLocks noChangeAspect="1"/>
            </p:cNvGraphicFramePr>
            <p:nvPr/>
          </p:nvGraphicFramePr>
          <p:xfrm>
            <a:off x="2832" y="1488"/>
            <a:ext cx="280" cy="336"/>
          </p:xfrm>
          <a:graphic>
            <a:graphicData uri="http://schemas.openxmlformats.org/presentationml/2006/ole">
              <mc:AlternateContent xmlns:mc="http://schemas.openxmlformats.org/markup-compatibility/2006">
                <mc:Choice xmlns:v="urn:schemas-microsoft-com:vml" Requires="v">
                  <p:oleObj spid="_x0000_s50238" name="公式" r:id="rId15" imgW="190440" imgH="228600" progId="">
                    <p:embed/>
                  </p:oleObj>
                </mc:Choice>
                <mc:Fallback>
                  <p:oleObj name="公式" r:id="rId15" imgW="190440" imgH="228600" progId="">
                    <p:embed/>
                    <p:pic>
                      <p:nvPicPr>
                        <p:cNvPr id="0" name="Object 4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32" y="1488"/>
                          <a:ext cx="280" cy="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9" name="Object 44"/>
            <p:cNvGraphicFramePr>
              <a:graphicFrameLocks noChangeAspect="1"/>
            </p:cNvGraphicFramePr>
            <p:nvPr/>
          </p:nvGraphicFramePr>
          <p:xfrm>
            <a:off x="3312" y="1584"/>
            <a:ext cx="368" cy="333"/>
          </p:xfrm>
          <a:graphic>
            <a:graphicData uri="http://schemas.openxmlformats.org/presentationml/2006/ole">
              <mc:AlternateContent xmlns:mc="http://schemas.openxmlformats.org/markup-compatibility/2006">
                <mc:Choice xmlns:v="urn:schemas-microsoft-com:vml" Requires="v">
                  <p:oleObj spid="_x0000_s50239" name="公式" r:id="rId17" imgW="253800" imgH="228600" progId="">
                    <p:embed/>
                  </p:oleObj>
                </mc:Choice>
                <mc:Fallback>
                  <p:oleObj name="公式" r:id="rId17" imgW="253800" imgH="228600" progId="">
                    <p:embed/>
                    <p:pic>
                      <p:nvPicPr>
                        <p:cNvPr id="0" name="Object 4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12" y="1584"/>
                          <a:ext cx="368" cy="3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30" name="Object 45"/>
            <p:cNvGraphicFramePr>
              <a:graphicFrameLocks noChangeAspect="1"/>
            </p:cNvGraphicFramePr>
            <p:nvPr/>
          </p:nvGraphicFramePr>
          <p:xfrm>
            <a:off x="3840" y="1536"/>
            <a:ext cx="324" cy="279"/>
          </p:xfrm>
          <a:graphic>
            <a:graphicData uri="http://schemas.openxmlformats.org/presentationml/2006/ole">
              <mc:AlternateContent xmlns:mc="http://schemas.openxmlformats.org/markup-compatibility/2006">
                <mc:Choice xmlns:v="urn:schemas-microsoft-com:vml" Requires="v">
                  <p:oleObj spid="_x0000_s50240" name="公式" r:id="rId19" imgW="266400" imgH="228600" progId="">
                    <p:embed/>
                  </p:oleObj>
                </mc:Choice>
                <mc:Fallback>
                  <p:oleObj name="公式" r:id="rId19" imgW="266400" imgH="228600" progId="">
                    <p:embed/>
                    <p:pic>
                      <p:nvPicPr>
                        <p:cNvPr id="0" name="Object 4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840" y="1536"/>
                          <a:ext cx="324" cy="2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31" name="Object 46"/>
            <p:cNvGraphicFramePr>
              <a:graphicFrameLocks noChangeAspect="1"/>
            </p:cNvGraphicFramePr>
            <p:nvPr/>
          </p:nvGraphicFramePr>
          <p:xfrm>
            <a:off x="2174" y="1440"/>
            <a:ext cx="445" cy="336"/>
          </p:xfrm>
          <a:graphic>
            <a:graphicData uri="http://schemas.openxmlformats.org/presentationml/2006/ole">
              <mc:AlternateContent xmlns:mc="http://schemas.openxmlformats.org/markup-compatibility/2006">
                <mc:Choice xmlns:v="urn:schemas-microsoft-com:vml" Requires="v">
                  <p:oleObj spid="_x0000_s50241" name="公式" r:id="rId21" imgW="304560" imgH="228600" progId="">
                    <p:embed/>
                  </p:oleObj>
                </mc:Choice>
                <mc:Fallback>
                  <p:oleObj name="公式" r:id="rId21" imgW="304560" imgH="228600" progId="">
                    <p:embed/>
                    <p:pic>
                      <p:nvPicPr>
                        <p:cNvPr id="0" name="Object 4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174" y="1440"/>
                          <a:ext cx="445" cy="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32" name="Object 47"/>
            <p:cNvGraphicFramePr>
              <a:graphicFrameLocks noChangeAspect="1"/>
            </p:cNvGraphicFramePr>
            <p:nvPr/>
          </p:nvGraphicFramePr>
          <p:xfrm>
            <a:off x="1596" y="1584"/>
            <a:ext cx="537" cy="333"/>
          </p:xfrm>
          <a:graphic>
            <a:graphicData uri="http://schemas.openxmlformats.org/presentationml/2006/ole">
              <mc:AlternateContent xmlns:mc="http://schemas.openxmlformats.org/markup-compatibility/2006">
                <mc:Choice xmlns:v="urn:schemas-microsoft-com:vml" Requires="v">
                  <p:oleObj spid="_x0000_s50242" name="公式" r:id="rId23" imgW="368280" imgH="228600" progId="">
                    <p:embed/>
                  </p:oleObj>
                </mc:Choice>
                <mc:Fallback>
                  <p:oleObj name="公式" r:id="rId23" imgW="368280" imgH="228600" progId="">
                    <p:embed/>
                    <p:pic>
                      <p:nvPicPr>
                        <p:cNvPr id="0" name="Object 4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96" y="1584"/>
                          <a:ext cx="537" cy="3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33" name="Object 48"/>
            <p:cNvGraphicFramePr>
              <a:graphicFrameLocks noChangeAspect="1"/>
            </p:cNvGraphicFramePr>
            <p:nvPr/>
          </p:nvGraphicFramePr>
          <p:xfrm>
            <a:off x="1137" y="1536"/>
            <a:ext cx="450" cy="279"/>
          </p:xfrm>
          <a:graphic>
            <a:graphicData uri="http://schemas.openxmlformats.org/presentationml/2006/ole">
              <mc:AlternateContent xmlns:mc="http://schemas.openxmlformats.org/markup-compatibility/2006">
                <mc:Choice xmlns:v="urn:schemas-microsoft-com:vml" Requires="v">
                  <p:oleObj spid="_x0000_s50243" name="公式" r:id="rId25" imgW="368280" imgH="228600" progId="">
                    <p:embed/>
                  </p:oleObj>
                </mc:Choice>
                <mc:Fallback>
                  <p:oleObj name="公式" r:id="rId25" imgW="368280" imgH="228600" progId="">
                    <p:embed/>
                    <p:pic>
                      <p:nvPicPr>
                        <p:cNvPr id="0" name="Object 4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137" y="1536"/>
                          <a:ext cx="450" cy="2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7457" name="Text Box 49"/>
          <p:cNvSpPr txBox="1">
            <a:spLocks noChangeArrowheads="1"/>
          </p:cNvSpPr>
          <p:nvPr/>
        </p:nvSpPr>
        <p:spPr bwMode="auto">
          <a:xfrm>
            <a:off x="2438400" y="6096000"/>
            <a:ext cx="4267200" cy="396875"/>
          </a:xfrm>
          <a:prstGeom prst="rect">
            <a:avLst/>
          </a:prstGeom>
          <a:noFill/>
          <a:ln w="9525">
            <a:noFill/>
            <a:miter lim="800000"/>
            <a:headEnd/>
            <a:tailEnd/>
          </a:ln>
        </p:spPr>
        <p:txBody>
          <a:bodyPr>
            <a:spAutoFit/>
          </a:bodyPr>
          <a:lstStyle/>
          <a:p>
            <a:pPr>
              <a:spcBef>
                <a:spcPct val="50000"/>
              </a:spcBef>
            </a:pPr>
            <a:r>
              <a:rPr lang="zh-CN" altLang="en-US" sz="2000" b="1">
                <a:solidFill>
                  <a:srgbClr val="990000"/>
                </a:solidFill>
              </a:rPr>
              <a:t>透射光栅的空间频率和功率谱</a:t>
            </a:r>
            <a:endParaRPr lang="zh-CN" altLang="en-US" b="1">
              <a:solidFill>
                <a:srgbClr val="990000"/>
              </a:solidFill>
            </a:endParaRPr>
          </a:p>
        </p:txBody>
      </p:sp>
      <p:grpSp>
        <p:nvGrpSpPr>
          <p:cNvPr id="9" name="Group 50"/>
          <p:cNvGrpSpPr>
            <a:grpSpLocks/>
          </p:cNvGrpSpPr>
          <p:nvPr/>
        </p:nvGrpSpPr>
        <p:grpSpPr bwMode="auto">
          <a:xfrm>
            <a:off x="1828800" y="5334000"/>
            <a:ext cx="4805363" cy="538163"/>
            <a:chOff x="1152" y="3360"/>
            <a:chExt cx="3027" cy="339"/>
          </a:xfrm>
        </p:grpSpPr>
        <p:graphicFrame>
          <p:nvGraphicFramePr>
            <p:cNvPr id="5122" name="Object 51"/>
            <p:cNvGraphicFramePr>
              <a:graphicFrameLocks noChangeAspect="1"/>
            </p:cNvGraphicFramePr>
            <p:nvPr/>
          </p:nvGraphicFramePr>
          <p:xfrm>
            <a:off x="2847" y="3363"/>
            <a:ext cx="280" cy="336"/>
          </p:xfrm>
          <a:graphic>
            <a:graphicData uri="http://schemas.openxmlformats.org/presentationml/2006/ole">
              <mc:AlternateContent xmlns:mc="http://schemas.openxmlformats.org/markup-compatibility/2006">
                <mc:Choice xmlns:v="urn:schemas-microsoft-com:vml" Requires="v">
                  <p:oleObj spid="_x0000_s50244" name="公式" r:id="rId27" imgW="190440" imgH="228600" progId="">
                    <p:embed/>
                  </p:oleObj>
                </mc:Choice>
                <mc:Fallback>
                  <p:oleObj name="公式" r:id="rId27" imgW="190440" imgH="228600" progId="">
                    <p:embed/>
                    <p:pic>
                      <p:nvPicPr>
                        <p:cNvPr id="0" name="Object 5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847" y="3363"/>
                          <a:ext cx="280" cy="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52"/>
            <p:cNvGraphicFramePr>
              <a:graphicFrameLocks noChangeAspect="1"/>
            </p:cNvGraphicFramePr>
            <p:nvPr/>
          </p:nvGraphicFramePr>
          <p:xfrm>
            <a:off x="3327" y="3360"/>
            <a:ext cx="368" cy="333"/>
          </p:xfrm>
          <a:graphic>
            <a:graphicData uri="http://schemas.openxmlformats.org/presentationml/2006/ole">
              <mc:AlternateContent xmlns:mc="http://schemas.openxmlformats.org/markup-compatibility/2006">
                <mc:Choice xmlns:v="urn:schemas-microsoft-com:vml" Requires="v">
                  <p:oleObj spid="_x0000_s50245" name="公式" r:id="rId29" imgW="253800" imgH="228600" progId="">
                    <p:embed/>
                  </p:oleObj>
                </mc:Choice>
                <mc:Fallback>
                  <p:oleObj name="公式" r:id="rId29" imgW="253800" imgH="228600" progId="">
                    <p:embed/>
                    <p:pic>
                      <p:nvPicPr>
                        <p:cNvPr id="0" name="Object 5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327" y="3360"/>
                          <a:ext cx="368" cy="3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4" name="Object 53"/>
            <p:cNvGraphicFramePr>
              <a:graphicFrameLocks noChangeAspect="1"/>
            </p:cNvGraphicFramePr>
            <p:nvPr/>
          </p:nvGraphicFramePr>
          <p:xfrm>
            <a:off x="3855" y="3411"/>
            <a:ext cx="324" cy="279"/>
          </p:xfrm>
          <a:graphic>
            <a:graphicData uri="http://schemas.openxmlformats.org/presentationml/2006/ole">
              <mc:AlternateContent xmlns:mc="http://schemas.openxmlformats.org/markup-compatibility/2006">
                <mc:Choice xmlns:v="urn:schemas-microsoft-com:vml" Requires="v">
                  <p:oleObj spid="_x0000_s50246" name="公式" r:id="rId31" imgW="266400" imgH="228600" progId="">
                    <p:embed/>
                  </p:oleObj>
                </mc:Choice>
                <mc:Fallback>
                  <p:oleObj name="公式" r:id="rId31" imgW="266400" imgH="228600" progId="">
                    <p:embed/>
                    <p:pic>
                      <p:nvPicPr>
                        <p:cNvPr id="0" name="Object 53"/>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855" y="3411"/>
                          <a:ext cx="324" cy="2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5" name="Object 54"/>
            <p:cNvGraphicFramePr>
              <a:graphicFrameLocks noChangeAspect="1"/>
            </p:cNvGraphicFramePr>
            <p:nvPr/>
          </p:nvGraphicFramePr>
          <p:xfrm>
            <a:off x="2189" y="3360"/>
            <a:ext cx="445" cy="336"/>
          </p:xfrm>
          <a:graphic>
            <a:graphicData uri="http://schemas.openxmlformats.org/presentationml/2006/ole">
              <mc:AlternateContent xmlns:mc="http://schemas.openxmlformats.org/markup-compatibility/2006">
                <mc:Choice xmlns:v="urn:schemas-microsoft-com:vml" Requires="v">
                  <p:oleObj spid="_x0000_s50247" name="公式" r:id="rId33" imgW="304560" imgH="228600" progId="">
                    <p:embed/>
                  </p:oleObj>
                </mc:Choice>
                <mc:Fallback>
                  <p:oleObj name="公式" r:id="rId33" imgW="304560" imgH="228600" progId="">
                    <p:embed/>
                    <p:pic>
                      <p:nvPicPr>
                        <p:cNvPr id="0" name="Object 54"/>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189" y="3360"/>
                          <a:ext cx="445" cy="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6" name="Object 55"/>
            <p:cNvGraphicFramePr>
              <a:graphicFrameLocks noChangeAspect="1"/>
            </p:cNvGraphicFramePr>
            <p:nvPr/>
          </p:nvGraphicFramePr>
          <p:xfrm>
            <a:off x="1611" y="3360"/>
            <a:ext cx="537" cy="333"/>
          </p:xfrm>
          <a:graphic>
            <a:graphicData uri="http://schemas.openxmlformats.org/presentationml/2006/ole">
              <mc:AlternateContent xmlns:mc="http://schemas.openxmlformats.org/markup-compatibility/2006">
                <mc:Choice xmlns:v="urn:schemas-microsoft-com:vml" Requires="v">
                  <p:oleObj spid="_x0000_s50248" name="Equation" r:id="rId35" imgW="368280" imgH="228600" progId="">
                    <p:embed/>
                  </p:oleObj>
                </mc:Choice>
                <mc:Fallback>
                  <p:oleObj name="Equation" r:id="rId35" imgW="368280" imgH="228600" progId="">
                    <p:embed/>
                    <p:pic>
                      <p:nvPicPr>
                        <p:cNvPr id="0" name="Object 55"/>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611" y="3360"/>
                          <a:ext cx="537" cy="3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7" name="Object 56"/>
            <p:cNvGraphicFramePr>
              <a:graphicFrameLocks noChangeAspect="1"/>
            </p:cNvGraphicFramePr>
            <p:nvPr/>
          </p:nvGraphicFramePr>
          <p:xfrm>
            <a:off x="1152" y="3411"/>
            <a:ext cx="450" cy="279"/>
          </p:xfrm>
          <a:graphic>
            <a:graphicData uri="http://schemas.openxmlformats.org/presentationml/2006/ole">
              <mc:AlternateContent xmlns:mc="http://schemas.openxmlformats.org/markup-compatibility/2006">
                <mc:Choice xmlns:v="urn:schemas-microsoft-com:vml" Requires="v">
                  <p:oleObj spid="_x0000_s50249" name="公式" r:id="rId37" imgW="368280" imgH="228600" progId="">
                    <p:embed/>
                  </p:oleObj>
                </mc:Choice>
                <mc:Fallback>
                  <p:oleObj name="公式" r:id="rId37" imgW="368280" imgH="228600" progId="">
                    <p:embed/>
                    <p:pic>
                      <p:nvPicPr>
                        <p:cNvPr id="0" name="Object 56"/>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152" y="3411"/>
                          <a:ext cx="450" cy="2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149" name="AutoShape 57">
            <a:hlinkClick r:id="" action="ppaction://hlinkshowjump?jump=nextslide"/>
          </p:cNvPr>
          <p:cNvSpPr>
            <a:spLocks noChangeArrowheads="1"/>
          </p:cNvSpPr>
          <p:nvPr/>
        </p:nvSpPr>
        <p:spPr bwMode="auto">
          <a:xfrm>
            <a:off x="8534400" y="6324600"/>
            <a:ext cx="381000" cy="381000"/>
          </a:xfrm>
          <a:prstGeom prst="rightArrow">
            <a:avLst>
              <a:gd name="adj1" fmla="val 50000"/>
              <a:gd name="adj2" fmla="val 25000"/>
            </a:avLst>
          </a:prstGeom>
          <a:solidFill>
            <a:srgbClr val="C1E0FF"/>
          </a:solidFill>
          <a:ln w="9525">
            <a:solidFill>
              <a:srgbClr val="005BB6"/>
            </a:solidFill>
            <a:miter lim="800000"/>
            <a:headEnd/>
            <a:tailEnd/>
          </a:ln>
        </p:spPr>
        <p:txBody>
          <a:bodyPr wrap="none" anchor="ctr"/>
          <a:lstStyle/>
          <a:p>
            <a:endParaRPr lang="zh-CN" altLang="en-US"/>
          </a:p>
        </p:txBody>
      </p:sp>
      <p:sp>
        <p:nvSpPr>
          <p:cNvPr id="5150" name="AutoShape 58">
            <a:hlinkClick r:id="" action="ppaction://hlinkshowjump?jump=previousslide"/>
          </p:cNvPr>
          <p:cNvSpPr>
            <a:spLocks noChangeArrowheads="1"/>
          </p:cNvSpPr>
          <p:nvPr/>
        </p:nvSpPr>
        <p:spPr bwMode="auto">
          <a:xfrm flipH="1">
            <a:off x="8001000" y="6324600"/>
            <a:ext cx="381000" cy="381000"/>
          </a:xfrm>
          <a:prstGeom prst="rightArrow">
            <a:avLst>
              <a:gd name="adj1" fmla="val 50000"/>
              <a:gd name="adj2" fmla="val 25000"/>
            </a:avLst>
          </a:prstGeom>
          <a:solidFill>
            <a:srgbClr val="F6DDCE"/>
          </a:solidFill>
          <a:ln w="9525">
            <a:solidFill>
              <a:srgbClr val="BF6639"/>
            </a:solidFill>
            <a:miter lim="800000"/>
            <a:headEnd/>
            <a:tailEnd/>
          </a:ln>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7457"/>
                                        </p:tgtEl>
                                        <p:attrNameLst>
                                          <p:attrName>style.visibility</p:attrName>
                                        </p:attrNameLst>
                                      </p:cBhvr>
                                      <p:to>
                                        <p:strVal val="visible"/>
                                      </p:to>
                                    </p:set>
                                    <p:animEffect transition="in" filter="wipe(left)">
                                      <p:cBhvr>
                                        <p:cTn id="47" dur="500"/>
                                        <p:tgtEl>
                                          <p:spTgt spid="17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57"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219200" y="228600"/>
            <a:ext cx="7696200" cy="946150"/>
          </a:xfrm>
          <a:prstGeom prst="rect">
            <a:avLst/>
          </a:prstGeom>
          <a:noFill/>
          <a:ln w="9525">
            <a:noFill/>
            <a:miter lim="800000"/>
            <a:headEnd/>
            <a:tailEnd/>
          </a:ln>
        </p:spPr>
        <p:txBody>
          <a:bodyPr>
            <a:spAutoFit/>
          </a:bodyPr>
          <a:lstStyle/>
          <a:p>
            <a:pPr algn="just">
              <a:spcBef>
                <a:spcPct val="50000"/>
              </a:spcBef>
            </a:pPr>
            <a:r>
              <a:rPr lang="zh-CN" altLang="en-US" sz="2800" b="1">
                <a:solidFill>
                  <a:srgbClr val="008F8C"/>
                </a:solidFill>
                <a:latin typeface="宋体" charset="-122"/>
              </a:rPr>
              <a:t>    上图是矩形波在频率域中的表示,横坐标是空间频率</a:t>
            </a:r>
            <a:r>
              <a:rPr lang="en-US" altLang="zh-CN" sz="2800">
                <a:solidFill>
                  <a:srgbClr val="008F8C"/>
                </a:solidFill>
                <a:latin typeface="宋体" charset="-122"/>
              </a:rPr>
              <a:t>p</a:t>
            </a:r>
            <a:r>
              <a:rPr lang="en-US" altLang="zh-CN" sz="2800" b="1">
                <a:solidFill>
                  <a:srgbClr val="008F8C"/>
                </a:solidFill>
                <a:latin typeface="宋体" charset="-122"/>
              </a:rPr>
              <a:t>, </a:t>
            </a:r>
            <a:r>
              <a:rPr lang="zh-CN" altLang="en-US" sz="2800" b="1">
                <a:solidFill>
                  <a:srgbClr val="008F8C"/>
                </a:solidFill>
                <a:latin typeface="宋体" charset="-122"/>
              </a:rPr>
              <a:t>纵坐标分别表示振幅</a:t>
            </a:r>
            <a:r>
              <a:rPr lang="en-US" altLang="zh-CN" sz="2800">
                <a:solidFill>
                  <a:srgbClr val="008F8C"/>
                </a:solidFill>
                <a:latin typeface="宋体" charset="-122"/>
              </a:rPr>
              <a:t>A</a:t>
            </a:r>
            <a:r>
              <a:rPr lang="zh-CN" altLang="zh-CN" sz="2800" b="1">
                <a:solidFill>
                  <a:srgbClr val="008F8C"/>
                </a:solidFill>
                <a:latin typeface="宋体" charset="-122"/>
              </a:rPr>
              <a:t>和功率</a:t>
            </a:r>
            <a:r>
              <a:rPr lang="en-US" altLang="zh-CN" sz="2800">
                <a:solidFill>
                  <a:srgbClr val="008F8C"/>
                </a:solidFill>
                <a:latin typeface="宋体" charset="-122"/>
              </a:rPr>
              <a:t>A</a:t>
            </a:r>
            <a:r>
              <a:rPr lang="en-US" altLang="zh-CN" sz="2800" baseline="30000">
                <a:solidFill>
                  <a:srgbClr val="008F8C"/>
                </a:solidFill>
                <a:latin typeface="宋体" charset="-122"/>
              </a:rPr>
              <a:t>2</a:t>
            </a:r>
            <a:r>
              <a:rPr lang="en-US" altLang="zh-CN" sz="2800" b="1">
                <a:solidFill>
                  <a:srgbClr val="008F8C"/>
                </a:solidFill>
                <a:latin typeface="宋体" charset="-122"/>
              </a:rPr>
              <a:t>.</a:t>
            </a:r>
          </a:p>
        </p:txBody>
      </p:sp>
      <p:sp>
        <p:nvSpPr>
          <p:cNvPr id="18435" name="Text Box 3"/>
          <p:cNvSpPr txBox="1">
            <a:spLocks noChangeArrowheads="1"/>
          </p:cNvSpPr>
          <p:nvPr/>
        </p:nvSpPr>
        <p:spPr bwMode="auto">
          <a:xfrm>
            <a:off x="1371600" y="1371600"/>
            <a:ext cx="7772400" cy="946150"/>
          </a:xfrm>
          <a:prstGeom prst="rect">
            <a:avLst/>
          </a:prstGeom>
          <a:noFill/>
          <a:ln w="9525">
            <a:noFill/>
            <a:miter lim="800000"/>
            <a:headEnd/>
            <a:tailEnd/>
          </a:ln>
        </p:spPr>
        <p:txBody>
          <a:bodyPr>
            <a:spAutoFit/>
          </a:bodyPr>
          <a:lstStyle/>
          <a:p>
            <a:pPr>
              <a:spcBef>
                <a:spcPct val="50000"/>
              </a:spcBef>
            </a:pPr>
            <a:r>
              <a:rPr lang="zh-CN" altLang="en-US" sz="2800" b="1">
                <a:solidFill>
                  <a:srgbClr val="008F8C"/>
                </a:solidFill>
                <a:latin typeface="宋体" charset="-122"/>
              </a:rPr>
              <a:t>    周期性函数的频谱都是分立的谱,各谱线的频率为基频整数倍.在</a:t>
            </a:r>
            <a:r>
              <a:rPr lang="en-US" altLang="zh-CN" sz="2800">
                <a:solidFill>
                  <a:srgbClr val="008F8C"/>
                </a:solidFill>
                <a:latin typeface="宋体" charset="-122"/>
              </a:rPr>
              <a:t>p=0</a:t>
            </a:r>
            <a:r>
              <a:rPr lang="zh-CN" altLang="zh-CN" sz="2800" b="1">
                <a:solidFill>
                  <a:srgbClr val="008F8C"/>
                </a:solidFill>
                <a:latin typeface="宋体" charset="-122"/>
              </a:rPr>
              <a:t>处有直流分量.</a:t>
            </a:r>
            <a:endParaRPr lang="zh-CN" altLang="en-US" sz="2800" b="1">
              <a:solidFill>
                <a:srgbClr val="008F8C"/>
              </a:solidFill>
              <a:latin typeface="宋体" charset="-122"/>
            </a:endParaRPr>
          </a:p>
        </p:txBody>
      </p:sp>
      <p:sp>
        <p:nvSpPr>
          <p:cNvPr id="18436" name="Text Box 4"/>
          <p:cNvSpPr txBox="1">
            <a:spLocks noChangeArrowheads="1"/>
          </p:cNvSpPr>
          <p:nvPr/>
        </p:nvSpPr>
        <p:spPr bwMode="auto">
          <a:xfrm>
            <a:off x="1295400" y="2438400"/>
            <a:ext cx="4953000" cy="519113"/>
          </a:xfrm>
          <a:prstGeom prst="rect">
            <a:avLst/>
          </a:prstGeom>
          <a:noFill/>
          <a:ln w="9525">
            <a:noFill/>
            <a:miter lim="800000"/>
            <a:headEnd/>
            <a:tailEnd/>
          </a:ln>
        </p:spPr>
        <p:txBody>
          <a:bodyPr>
            <a:spAutoFit/>
          </a:bodyPr>
          <a:lstStyle/>
          <a:p>
            <a:pPr>
              <a:spcBef>
                <a:spcPct val="50000"/>
              </a:spcBef>
            </a:pPr>
            <a:r>
              <a:rPr lang="zh-CN" altLang="en-US" sz="2800" b="1">
                <a:solidFill>
                  <a:srgbClr val="008F8C"/>
                </a:solidFill>
                <a:latin typeface="宋体" charset="-122"/>
              </a:rPr>
              <a:t>再回到光栅装置.由光栅方程,</a:t>
            </a:r>
          </a:p>
        </p:txBody>
      </p:sp>
      <p:graphicFrame>
        <p:nvGraphicFramePr>
          <p:cNvPr id="18437" name="Object 5"/>
          <p:cNvGraphicFramePr>
            <a:graphicFrameLocks noChangeAspect="1"/>
          </p:cNvGraphicFramePr>
          <p:nvPr/>
        </p:nvGraphicFramePr>
        <p:xfrm>
          <a:off x="2667000" y="3124200"/>
          <a:ext cx="2552700" cy="614363"/>
        </p:xfrm>
        <a:graphic>
          <a:graphicData uri="http://schemas.openxmlformats.org/presentationml/2006/ole">
            <mc:AlternateContent xmlns:mc="http://schemas.openxmlformats.org/markup-compatibility/2006">
              <mc:Choice xmlns:v="urn:schemas-microsoft-com:vml" Requires="v">
                <p:oleObj spid="_x0000_s51214" name="公式" r:id="rId4" imgW="838080" imgH="203040" progId="">
                  <p:embed/>
                </p:oleObj>
              </mc:Choice>
              <mc:Fallback>
                <p:oleObj name="公式" r:id="rId4" imgW="838080" imgH="203040"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124200"/>
                        <a:ext cx="2552700" cy="614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8" name="Object 6"/>
          <p:cNvGraphicFramePr>
            <a:graphicFrameLocks noChangeAspect="1"/>
          </p:cNvGraphicFramePr>
          <p:nvPr/>
        </p:nvGraphicFramePr>
        <p:xfrm>
          <a:off x="6149975" y="3200400"/>
          <a:ext cx="2841625" cy="495300"/>
        </p:xfrm>
        <a:graphic>
          <a:graphicData uri="http://schemas.openxmlformats.org/presentationml/2006/ole">
            <mc:AlternateContent xmlns:mc="http://schemas.openxmlformats.org/markup-compatibility/2006">
              <mc:Choice xmlns:v="urn:schemas-microsoft-com:vml" Requires="v">
                <p:oleObj spid="_x0000_s51215" name="公式" r:id="rId6" imgW="1155600" imgH="203040" progId="">
                  <p:embed/>
                </p:oleObj>
              </mc:Choice>
              <mc:Fallback>
                <p:oleObj name="公式" r:id="rId6" imgW="1155600" imgH="203040" progId="">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9975" y="3200400"/>
                        <a:ext cx="2841625"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9" name="Text Box 7"/>
          <p:cNvSpPr txBox="1">
            <a:spLocks noChangeArrowheads="1"/>
          </p:cNvSpPr>
          <p:nvPr/>
        </p:nvSpPr>
        <p:spPr bwMode="auto">
          <a:xfrm>
            <a:off x="1371600" y="3810000"/>
            <a:ext cx="4419600" cy="519113"/>
          </a:xfrm>
          <a:prstGeom prst="rect">
            <a:avLst/>
          </a:prstGeom>
          <a:noFill/>
          <a:ln w="9525">
            <a:noFill/>
            <a:miter lim="800000"/>
            <a:headEnd/>
            <a:tailEnd/>
          </a:ln>
        </p:spPr>
        <p:txBody>
          <a:bodyPr>
            <a:spAutoFit/>
          </a:bodyPr>
          <a:lstStyle/>
          <a:p>
            <a:pPr>
              <a:spcBef>
                <a:spcPct val="50000"/>
              </a:spcBef>
            </a:pPr>
            <a:r>
              <a:rPr lang="zh-CN" altLang="en-US" sz="2800" b="1">
                <a:solidFill>
                  <a:srgbClr val="008F8C"/>
                </a:solidFill>
                <a:latin typeface="宋体" charset="-122"/>
              </a:rPr>
              <a:t>在近轴条件下</a:t>
            </a:r>
          </a:p>
        </p:txBody>
      </p:sp>
      <p:graphicFrame>
        <p:nvGraphicFramePr>
          <p:cNvPr id="18440" name="Object 8"/>
          <p:cNvGraphicFramePr>
            <a:graphicFrameLocks noChangeAspect="1"/>
          </p:cNvGraphicFramePr>
          <p:nvPr/>
        </p:nvGraphicFramePr>
        <p:xfrm>
          <a:off x="2133600" y="4343400"/>
          <a:ext cx="4191000" cy="1019175"/>
        </p:xfrm>
        <a:graphic>
          <a:graphicData uri="http://schemas.openxmlformats.org/presentationml/2006/ole">
            <mc:AlternateContent xmlns:mc="http://schemas.openxmlformats.org/markup-compatibility/2006">
              <mc:Choice xmlns:v="urn:schemas-microsoft-com:vml" Requires="v">
                <p:oleObj spid="_x0000_s51216" name="公式" r:id="rId8" imgW="1574640" imgH="419040" progId="">
                  <p:embed/>
                </p:oleObj>
              </mc:Choice>
              <mc:Fallback>
                <p:oleObj name="公式" r:id="rId8" imgW="1574640" imgH="419040" progId="">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3600" y="4343400"/>
                        <a:ext cx="4191000" cy="1019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41" name="Text Box 9"/>
          <p:cNvSpPr txBox="1">
            <a:spLocks noChangeArrowheads="1"/>
          </p:cNvSpPr>
          <p:nvPr/>
        </p:nvSpPr>
        <p:spPr bwMode="auto">
          <a:xfrm>
            <a:off x="1524000" y="5562600"/>
            <a:ext cx="4267200" cy="519113"/>
          </a:xfrm>
          <a:prstGeom prst="rect">
            <a:avLst/>
          </a:prstGeom>
          <a:noFill/>
          <a:ln w="9525">
            <a:noFill/>
            <a:miter lim="800000"/>
            <a:headEnd/>
            <a:tailEnd/>
          </a:ln>
        </p:spPr>
        <p:txBody>
          <a:bodyPr>
            <a:spAutoFit/>
          </a:bodyPr>
          <a:lstStyle/>
          <a:p>
            <a:pPr>
              <a:spcBef>
                <a:spcPct val="50000"/>
              </a:spcBef>
            </a:pPr>
            <a:r>
              <a:rPr lang="zh-CN" altLang="en-US" sz="2800" b="1">
                <a:solidFill>
                  <a:srgbClr val="008F8C"/>
                </a:solidFill>
                <a:latin typeface="宋体" charset="-122"/>
              </a:rPr>
              <a:t>因此透镜后焦面上频率为</a:t>
            </a:r>
          </a:p>
        </p:txBody>
      </p:sp>
      <p:graphicFrame>
        <p:nvGraphicFramePr>
          <p:cNvPr id="18442" name="Object 10"/>
          <p:cNvGraphicFramePr>
            <a:graphicFrameLocks noChangeAspect="1"/>
          </p:cNvGraphicFramePr>
          <p:nvPr/>
        </p:nvGraphicFramePr>
        <p:xfrm>
          <a:off x="5486400" y="5334000"/>
          <a:ext cx="3200400" cy="1012825"/>
        </p:xfrm>
        <a:graphic>
          <a:graphicData uri="http://schemas.openxmlformats.org/presentationml/2006/ole">
            <mc:AlternateContent xmlns:mc="http://schemas.openxmlformats.org/markup-compatibility/2006">
              <mc:Choice xmlns:v="urn:schemas-microsoft-com:vml" Requires="v">
                <p:oleObj spid="_x0000_s51217" name="公式" r:id="rId10" imgW="977760" imgH="419040" progId="">
                  <p:embed/>
                </p:oleObj>
              </mc:Choice>
              <mc:Fallback>
                <p:oleObj name="公式" r:id="rId10" imgW="977760" imgH="419040" progId="">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86400" y="5334000"/>
                        <a:ext cx="3200400" cy="1012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5" name="AutoShape 11">
            <a:hlinkClick r:id="" action="ppaction://hlinkshowjump?jump=nextslide"/>
          </p:cNvPr>
          <p:cNvSpPr>
            <a:spLocks noChangeArrowheads="1"/>
          </p:cNvSpPr>
          <p:nvPr/>
        </p:nvSpPr>
        <p:spPr bwMode="auto">
          <a:xfrm>
            <a:off x="8534400" y="6324600"/>
            <a:ext cx="381000" cy="381000"/>
          </a:xfrm>
          <a:prstGeom prst="rightArrow">
            <a:avLst>
              <a:gd name="adj1" fmla="val 50000"/>
              <a:gd name="adj2" fmla="val 25000"/>
            </a:avLst>
          </a:prstGeom>
          <a:solidFill>
            <a:srgbClr val="C1E0FF"/>
          </a:solidFill>
          <a:ln w="9525">
            <a:solidFill>
              <a:srgbClr val="005BB6"/>
            </a:solidFill>
            <a:miter lim="800000"/>
            <a:headEnd/>
            <a:tailEnd/>
          </a:ln>
        </p:spPr>
        <p:txBody>
          <a:bodyPr wrap="none" anchor="ctr"/>
          <a:lstStyle/>
          <a:p>
            <a:endParaRPr lang="zh-CN" altLang="en-US"/>
          </a:p>
        </p:txBody>
      </p:sp>
      <p:sp>
        <p:nvSpPr>
          <p:cNvPr id="6156" name="AutoShape 12">
            <a:hlinkClick r:id="" action="ppaction://hlinkshowjump?jump=previousslide"/>
          </p:cNvPr>
          <p:cNvSpPr>
            <a:spLocks noChangeArrowheads="1"/>
          </p:cNvSpPr>
          <p:nvPr/>
        </p:nvSpPr>
        <p:spPr bwMode="auto">
          <a:xfrm flipH="1">
            <a:off x="8001000" y="6324600"/>
            <a:ext cx="381000" cy="381000"/>
          </a:xfrm>
          <a:prstGeom prst="rightArrow">
            <a:avLst>
              <a:gd name="adj1" fmla="val 50000"/>
              <a:gd name="adj2" fmla="val 25000"/>
            </a:avLst>
          </a:prstGeom>
          <a:solidFill>
            <a:srgbClr val="F6DDCE"/>
          </a:solidFill>
          <a:ln w="9525">
            <a:solidFill>
              <a:srgbClr val="BF6639"/>
            </a:solidFill>
            <a:miter lim="800000"/>
            <a:headEnd/>
            <a:tailEnd/>
          </a:ln>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linds(vertical)">
                                      <p:cBhvr>
                                        <p:cTn id="7" dur="500"/>
                                        <p:tgtEl>
                                          <p:spTgt spid="18434"/>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18435"/>
                                        </p:tgtEl>
                                        <p:attrNameLst>
                                          <p:attrName>style.visibility</p:attrName>
                                        </p:attrNameLst>
                                      </p:cBhvr>
                                      <p:to>
                                        <p:strVal val="visible"/>
                                      </p:to>
                                    </p:set>
                                    <p:animEffect transition="in" filter="blinds(vertical)">
                                      <p:cBhvr>
                                        <p:cTn id="12" dur="500"/>
                                        <p:tgtEl>
                                          <p:spTgt spid="18435"/>
                                        </p:tgtEl>
                                      </p:cBhvr>
                                    </p:animEffect>
                                  </p:childTnLst>
                                  <p:subTnLst>
                                    <p:audio>
                                      <p:cMediaNode>
                                        <p:cTn display="0" masterRel="sameClick">
                                          <p:stCondLst>
                                            <p:cond evt="begin" delay="0">
                                              <p:tn val="10"/>
                                            </p:cond>
                                          </p:stCondLst>
                                          <p:endCondLst>
                                            <p:cond evt="onStopAudio" delay="0">
                                              <p:tgtEl>
                                                <p:sldTgt/>
                                              </p:tgtEl>
                                            </p:cond>
                                          </p:endCondLst>
                                        </p:cTn>
                                        <p:tgtEl>
                                          <p:sndTgt r:embed="rId3" name="TYPE.WAV"/>
                                        </p:tgtEl>
                                      </p:cMediaNode>
                                    </p:audio>
                                  </p:sub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18436"/>
                                        </p:tgtEl>
                                        <p:attrNameLst>
                                          <p:attrName>style.visibility</p:attrName>
                                        </p:attrNameLst>
                                      </p:cBhvr>
                                      <p:to>
                                        <p:strVal val="visible"/>
                                      </p:to>
                                    </p:set>
                                    <p:animEffect transition="in" filter="blinds(vertical)">
                                      <p:cBhvr>
                                        <p:cTn id="17" dur="500"/>
                                        <p:tgtEl>
                                          <p:spTgt spid="18436"/>
                                        </p:tgtEl>
                                      </p:cBhvr>
                                    </p:animEffect>
                                  </p:childTnLst>
                                  <p:subTnLst>
                                    <p:audio>
                                      <p:cMediaNode>
                                        <p:cTn display="0" masterRel="sameClick">
                                          <p:stCondLst>
                                            <p:cond evt="begin" delay="0">
                                              <p:tn val="15"/>
                                            </p:cond>
                                          </p:stCondLst>
                                          <p:endCondLst>
                                            <p:cond evt="onStopAudio" delay="0">
                                              <p:tgtEl>
                                                <p:sldTgt/>
                                              </p:tgtEl>
                                            </p:cond>
                                          </p:endCondLst>
                                        </p:cTn>
                                        <p:tgtEl>
                                          <p:sndTgt r:embed="rId3" name="TYPE.WAV"/>
                                        </p:tgtEl>
                                      </p:cMediaNode>
                                    </p:audio>
                                  </p:sub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18437"/>
                                        </p:tgtEl>
                                        <p:attrNameLst>
                                          <p:attrName>style.visibility</p:attrName>
                                        </p:attrNameLst>
                                      </p:cBhvr>
                                      <p:to>
                                        <p:strVal val="visible"/>
                                      </p:to>
                                    </p:set>
                                    <p:animEffect transition="in" filter="blinds(vertical)">
                                      <p:cBhvr>
                                        <p:cTn id="22" dur="500"/>
                                        <p:tgtEl>
                                          <p:spTgt spid="18437"/>
                                        </p:tgtEl>
                                      </p:cBhvr>
                                    </p:animEffect>
                                  </p:childTnLst>
                                  <p:subTnLst>
                                    <p:audio>
                                      <p:cMediaNode>
                                        <p:cTn display="0" masterRel="sameClick">
                                          <p:stCondLst>
                                            <p:cond evt="begin" delay="0">
                                              <p:tn val="20"/>
                                            </p:cond>
                                          </p:stCondLst>
                                          <p:endCondLst>
                                            <p:cond evt="onStopAudio" delay="0">
                                              <p:tgtEl>
                                                <p:sldTgt/>
                                              </p:tgtEl>
                                            </p:cond>
                                          </p:endCondLst>
                                        </p:cTn>
                                        <p:tgtEl>
                                          <p:sndTgt r:embed="rId3" name="TYPE.WAV"/>
                                        </p:tgtEl>
                                      </p:cMediaNode>
                                    </p:audio>
                                  </p:subTnLst>
                                </p:cTn>
                              </p:par>
                            </p:childTnLst>
                          </p:cTn>
                        </p:par>
                        <p:par>
                          <p:cTn id="23" fill="hold">
                            <p:stCondLst>
                              <p:cond delay="500"/>
                            </p:stCondLst>
                            <p:childTnLst>
                              <p:par>
                                <p:cTn id="24" presetID="3" presetClass="entr" presetSubtype="5" fill="hold" nodeType="afterEffect">
                                  <p:stCondLst>
                                    <p:cond delay="0"/>
                                  </p:stCondLst>
                                  <p:childTnLst>
                                    <p:set>
                                      <p:cBhvr>
                                        <p:cTn id="25" dur="1" fill="hold">
                                          <p:stCondLst>
                                            <p:cond delay="0"/>
                                          </p:stCondLst>
                                        </p:cTn>
                                        <p:tgtEl>
                                          <p:spTgt spid="18438"/>
                                        </p:tgtEl>
                                        <p:attrNameLst>
                                          <p:attrName>style.visibility</p:attrName>
                                        </p:attrNameLst>
                                      </p:cBhvr>
                                      <p:to>
                                        <p:strVal val="visible"/>
                                      </p:to>
                                    </p:set>
                                    <p:animEffect transition="in" filter="blinds(vertical)">
                                      <p:cBhvr>
                                        <p:cTn id="26" dur="500"/>
                                        <p:tgtEl>
                                          <p:spTgt spid="18438"/>
                                        </p:tgtEl>
                                      </p:cBhvr>
                                    </p:animEffect>
                                  </p:childTnLst>
                                  <p:subTnLst>
                                    <p:audio>
                                      <p:cMediaNode>
                                        <p:cTn display="0" masterRel="sameClick">
                                          <p:stCondLst>
                                            <p:cond evt="begin" delay="0">
                                              <p:tn val="24"/>
                                            </p:cond>
                                          </p:stCondLst>
                                          <p:endCondLst>
                                            <p:cond evt="onStopAudio" delay="0">
                                              <p:tgtEl>
                                                <p:sldTgt/>
                                              </p:tgtEl>
                                            </p:cond>
                                          </p:endCondLst>
                                        </p:cTn>
                                        <p:tgtEl>
                                          <p:sndTgt r:embed="rId3" name="TYPE.WAV"/>
                                        </p:tgtEl>
                                      </p:cMediaNode>
                                    </p:audio>
                                  </p:subTnLst>
                                </p:cTn>
                              </p:par>
                            </p:childTnLst>
                          </p:cTn>
                        </p:par>
                      </p:childTnLst>
                    </p:cTn>
                  </p:par>
                  <p:par>
                    <p:cTn id="27" fill="hold">
                      <p:stCondLst>
                        <p:cond delay="indefinite"/>
                      </p:stCondLst>
                      <p:childTnLst>
                        <p:par>
                          <p:cTn id="28" fill="hold">
                            <p:stCondLst>
                              <p:cond delay="0"/>
                            </p:stCondLst>
                            <p:childTnLst>
                              <p:par>
                                <p:cTn id="29" presetID="3" presetClass="entr" presetSubtype="5" fill="hold" grpId="0" nodeType="clickEffect">
                                  <p:stCondLst>
                                    <p:cond delay="0"/>
                                  </p:stCondLst>
                                  <p:childTnLst>
                                    <p:set>
                                      <p:cBhvr>
                                        <p:cTn id="30" dur="1" fill="hold">
                                          <p:stCondLst>
                                            <p:cond delay="0"/>
                                          </p:stCondLst>
                                        </p:cTn>
                                        <p:tgtEl>
                                          <p:spTgt spid="18439"/>
                                        </p:tgtEl>
                                        <p:attrNameLst>
                                          <p:attrName>style.visibility</p:attrName>
                                        </p:attrNameLst>
                                      </p:cBhvr>
                                      <p:to>
                                        <p:strVal val="visible"/>
                                      </p:to>
                                    </p:set>
                                    <p:animEffect transition="in" filter="blinds(vertical)">
                                      <p:cBhvr>
                                        <p:cTn id="31" dur="500"/>
                                        <p:tgtEl>
                                          <p:spTgt spid="18439"/>
                                        </p:tgtEl>
                                      </p:cBhvr>
                                    </p:animEffect>
                                  </p:childTnLst>
                                  <p:subTnLst>
                                    <p:audio>
                                      <p:cMediaNode>
                                        <p:cTn display="0" masterRel="sameClick">
                                          <p:stCondLst>
                                            <p:cond evt="begin" delay="0">
                                              <p:tn val="29"/>
                                            </p:cond>
                                          </p:stCondLst>
                                          <p:endCondLst>
                                            <p:cond evt="onStopAudio" delay="0">
                                              <p:tgtEl>
                                                <p:sldTgt/>
                                              </p:tgtEl>
                                            </p:cond>
                                          </p:endCondLst>
                                        </p:cTn>
                                        <p:tgtEl>
                                          <p:sndTgt r:embed="rId3" name="TYPE.WAV"/>
                                        </p:tgtEl>
                                      </p:cMediaNode>
                                    </p:audio>
                                  </p:subTnLst>
                                </p:cTn>
                              </p:par>
                            </p:childTnLst>
                          </p:cTn>
                        </p:par>
                      </p:childTnLst>
                    </p:cTn>
                  </p:par>
                  <p:par>
                    <p:cTn id="32" fill="hold">
                      <p:stCondLst>
                        <p:cond delay="indefinite"/>
                      </p:stCondLst>
                      <p:childTnLst>
                        <p:par>
                          <p:cTn id="33" fill="hold">
                            <p:stCondLst>
                              <p:cond delay="0"/>
                            </p:stCondLst>
                            <p:childTnLst>
                              <p:par>
                                <p:cTn id="34" presetID="3" presetClass="entr" presetSubtype="5" fill="hold" nodeType="clickEffect">
                                  <p:stCondLst>
                                    <p:cond delay="0"/>
                                  </p:stCondLst>
                                  <p:childTnLst>
                                    <p:set>
                                      <p:cBhvr>
                                        <p:cTn id="35" dur="1" fill="hold">
                                          <p:stCondLst>
                                            <p:cond delay="0"/>
                                          </p:stCondLst>
                                        </p:cTn>
                                        <p:tgtEl>
                                          <p:spTgt spid="18440"/>
                                        </p:tgtEl>
                                        <p:attrNameLst>
                                          <p:attrName>style.visibility</p:attrName>
                                        </p:attrNameLst>
                                      </p:cBhvr>
                                      <p:to>
                                        <p:strVal val="visible"/>
                                      </p:to>
                                    </p:set>
                                    <p:animEffect transition="in" filter="blinds(vertical)">
                                      <p:cBhvr>
                                        <p:cTn id="36" dur="500"/>
                                        <p:tgtEl>
                                          <p:spTgt spid="18440"/>
                                        </p:tgtEl>
                                      </p:cBhvr>
                                    </p:animEffect>
                                  </p:childTnLst>
                                  <p:subTnLst>
                                    <p:audio>
                                      <p:cMediaNode>
                                        <p:cTn display="0" masterRel="sameClick">
                                          <p:stCondLst>
                                            <p:cond evt="begin" delay="0">
                                              <p:tn val="34"/>
                                            </p:cond>
                                          </p:stCondLst>
                                          <p:endCondLst>
                                            <p:cond evt="onStopAudio" delay="0">
                                              <p:tgtEl>
                                                <p:sldTgt/>
                                              </p:tgtEl>
                                            </p:cond>
                                          </p:endCondLst>
                                        </p:cTn>
                                        <p:tgtEl>
                                          <p:sndTgt r:embed="rId3" name="TYPE.WAV"/>
                                        </p:tgtEl>
                                      </p:cMediaNode>
                                    </p:audio>
                                  </p:subTnLst>
                                </p:cTn>
                              </p:par>
                            </p:childTnLst>
                          </p:cTn>
                        </p:par>
                      </p:childTnLst>
                    </p:cTn>
                  </p:par>
                  <p:par>
                    <p:cTn id="37" fill="hold">
                      <p:stCondLst>
                        <p:cond delay="indefinite"/>
                      </p:stCondLst>
                      <p:childTnLst>
                        <p:par>
                          <p:cTn id="38" fill="hold">
                            <p:stCondLst>
                              <p:cond delay="0"/>
                            </p:stCondLst>
                            <p:childTnLst>
                              <p:par>
                                <p:cTn id="39" presetID="3" presetClass="entr" presetSubtype="5" fill="hold" grpId="0" nodeType="clickEffect">
                                  <p:stCondLst>
                                    <p:cond delay="0"/>
                                  </p:stCondLst>
                                  <p:childTnLst>
                                    <p:set>
                                      <p:cBhvr>
                                        <p:cTn id="40" dur="1" fill="hold">
                                          <p:stCondLst>
                                            <p:cond delay="0"/>
                                          </p:stCondLst>
                                        </p:cTn>
                                        <p:tgtEl>
                                          <p:spTgt spid="18441"/>
                                        </p:tgtEl>
                                        <p:attrNameLst>
                                          <p:attrName>style.visibility</p:attrName>
                                        </p:attrNameLst>
                                      </p:cBhvr>
                                      <p:to>
                                        <p:strVal val="visible"/>
                                      </p:to>
                                    </p:set>
                                    <p:animEffect transition="in" filter="blinds(vertical)">
                                      <p:cBhvr>
                                        <p:cTn id="41" dur="500"/>
                                        <p:tgtEl>
                                          <p:spTgt spid="18441"/>
                                        </p:tgtEl>
                                      </p:cBhvr>
                                    </p:animEffect>
                                  </p:childTnLst>
                                  <p:subTnLst>
                                    <p:audio>
                                      <p:cMediaNode>
                                        <p:cTn display="0" masterRel="sameClick">
                                          <p:stCondLst>
                                            <p:cond evt="begin" delay="0">
                                              <p:tn val="39"/>
                                            </p:cond>
                                          </p:stCondLst>
                                          <p:endCondLst>
                                            <p:cond evt="onStopAudio" delay="0">
                                              <p:tgtEl>
                                                <p:sldTgt/>
                                              </p:tgtEl>
                                            </p:cond>
                                          </p:endCondLst>
                                        </p:cTn>
                                        <p:tgtEl>
                                          <p:sndTgt r:embed="rId3" name="TYPE.WAV"/>
                                        </p:tgtEl>
                                      </p:cMediaNode>
                                    </p:audio>
                                  </p:subTnLst>
                                </p:cTn>
                              </p:par>
                            </p:childTnLst>
                          </p:cTn>
                        </p:par>
                        <p:par>
                          <p:cTn id="42" fill="hold">
                            <p:stCondLst>
                              <p:cond delay="500"/>
                            </p:stCondLst>
                            <p:childTnLst>
                              <p:par>
                                <p:cTn id="43" presetID="3" presetClass="entr" presetSubtype="5" fill="hold" nodeType="afterEffect">
                                  <p:stCondLst>
                                    <p:cond delay="0"/>
                                  </p:stCondLst>
                                  <p:childTnLst>
                                    <p:set>
                                      <p:cBhvr>
                                        <p:cTn id="44" dur="1" fill="hold">
                                          <p:stCondLst>
                                            <p:cond delay="0"/>
                                          </p:stCondLst>
                                        </p:cTn>
                                        <p:tgtEl>
                                          <p:spTgt spid="18442"/>
                                        </p:tgtEl>
                                        <p:attrNameLst>
                                          <p:attrName>style.visibility</p:attrName>
                                        </p:attrNameLst>
                                      </p:cBhvr>
                                      <p:to>
                                        <p:strVal val="visible"/>
                                      </p:to>
                                    </p:set>
                                    <p:animEffect transition="in" filter="blinds(vertical)">
                                      <p:cBhvr>
                                        <p:cTn id="45" dur="500"/>
                                        <p:tgtEl>
                                          <p:spTgt spid="18442"/>
                                        </p:tgtEl>
                                      </p:cBhvr>
                                    </p:animEffect>
                                  </p:childTnLst>
                                  <p:subTnLst>
                                    <p:audio>
                                      <p:cMediaNode>
                                        <p:cTn display="0" masterRel="sameClick">
                                          <p:stCondLst>
                                            <p:cond evt="begin" delay="0">
                                              <p:tn val="43"/>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autoUpdateAnimBg="0"/>
      <p:bldP spid="18436" grpId="0" autoUpdateAnimBg="0"/>
      <p:bldP spid="18439" grpId="0" autoUpdateAnimBg="0"/>
      <p:bldP spid="18441"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295400" y="457200"/>
            <a:ext cx="7848600" cy="1373188"/>
          </a:xfrm>
          <a:prstGeom prst="rect">
            <a:avLst/>
          </a:prstGeom>
          <a:noFill/>
          <a:ln w="9525">
            <a:noFill/>
            <a:miter lim="800000"/>
            <a:headEnd/>
            <a:tailEnd/>
          </a:ln>
        </p:spPr>
        <p:txBody>
          <a:bodyPr>
            <a:spAutoFit/>
          </a:bodyPr>
          <a:lstStyle/>
          <a:p>
            <a:pPr algn="just">
              <a:spcBef>
                <a:spcPct val="50000"/>
              </a:spcBef>
            </a:pPr>
            <a:r>
              <a:rPr lang="zh-CN" altLang="en-US" sz="2800" b="1">
                <a:solidFill>
                  <a:srgbClr val="008B88"/>
                </a:solidFill>
                <a:latin typeface="宋体" charset="-122"/>
              </a:rPr>
              <a:t>    上面的讨论可以说明, 理想夫琅和费衍射系统起到空间频率分析器的作用.这就是现代光学对夫琅和费衍射的新认识。</a:t>
            </a:r>
          </a:p>
        </p:txBody>
      </p:sp>
      <p:sp>
        <p:nvSpPr>
          <p:cNvPr id="19459" name="Text Box 3"/>
          <p:cNvSpPr txBox="1">
            <a:spLocks noChangeArrowheads="1"/>
          </p:cNvSpPr>
          <p:nvPr/>
        </p:nvSpPr>
        <p:spPr bwMode="auto">
          <a:xfrm>
            <a:off x="1295400" y="2133600"/>
            <a:ext cx="7848600" cy="2227263"/>
          </a:xfrm>
          <a:prstGeom prst="rect">
            <a:avLst/>
          </a:prstGeom>
          <a:noFill/>
          <a:ln w="9525">
            <a:noFill/>
            <a:miter lim="800000"/>
            <a:headEnd/>
            <a:tailEnd/>
          </a:ln>
        </p:spPr>
        <p:txBody>
          <a:bodyPr>
            <a:spAutoFit/>
          </a:bodyPr>
          <a:lstStyle/>
          <a:p>
            <a:pPr algn="just">
              <a:spcBef>
                <a:spcPct val="50000"/>
              </a:spcBef>
            </a:pPr>
            <a:r>
              <a:rPr lang="zh-CN" altLang="en-US" sz="2800" b="1">
                <a:solidFill>
                  <a:srgbClr val="008B88"/>
                </a:solidFill>
                <a:latin typeface="宋体" charset="-122"/>
              </a:rPr>
              <a:t>    当单色光波入射到待分析的图象上时,通过夫琅和费衍射,一定空间频率的信息就被一定特定方向的平面衍射波输送出来. 这些衍射波在近场彼此交织在一起,到了远场它们彼此分开,从而达到分频的目的.</a:t>
            </a:r>
          </a:p>
        </p:txBody>
      </p:sp>
      <p:sp>
        <p:nvSpPr>
          <p:cNvPr id="18436" name="AutoShape 4">
            <a:hlinkClick r:id="" action="ppaction://hlinkshowjump?jump=nextslide"/>
          </p:cNvPr>
          <p:cNvSpPr>
            <a:spLocks noChangeArrowheads="1"/>
          </p:cNvSpPr>
          <p:nvPr/>
        </p:nvSpPr>
        <p:spPr bwMode="auto">
          <a:xfrm>
            <a:off x="8534400" y="6324600"/>
            <a:ext cx="381000" cy="381000"/>
          </a:xfrm>
          <a:prstGeom prst="rightArrow">
            <a:avLst>
              <a:gd name="adj1" fmla="val 50000"/>
              <a:gd name="adj2" fmla="val 25000"/>
            </a:avLst>
          </a:prstGeom>
          <a:solidFill>
            <a:srgbClr val="C1E0FF"/>
          </a:solidFill>
          <a:ln w="9525">
            <a:solidFill>
              <a:srgbClr val="005BB6"/>
            </a:solidFill>
            <a:miter lim="800000"/>
            <a:headEnd/>
            <a:tailEnd/>
          </a:ln>
        </p:spPr>
        <p:txBody>
          <a:bodyPr wrap="none" anchor="ctr"/>
          <a:lstStyle/>
          <a:p>
            <a:endParaRPr lang="zh-CN" altLang="en-US"/>
          </a:p>
        </p:txBody>
      </p:sp>
      <p:sp>
        <p:nvSpPr>
          <p:cNvPr id="18437" name="AutoShape 5">
            <a:hlinkClick r:id="" action="ppaction://hlinkshowjump?jump=previousslide"/>
          </p:cNvPr>
          <p:cNvSpPr>
            <a:spLocks noChangeArrowheads="1"/>
          </p:cNvSpPr>
          <p:nvPr/>
        </p:nvSpPr>
        <p:spPr bwMode="auto">
          <a:xfrm flipH="1">
            <a:off x="8001000" y="6324600"/>
            <a:ext cx="381000" cy="381000"/>
          </a:xfrm>
          <a:prstGeom prst="rightArrow">
            <a:avLst>
              <a:gd name="adj1" fmla="val 50000"/>
              <a:gd name="adj2" fmla="val 25000"/>
            </a:avLst>
          </a:prstGeom>
          <a:solidFill>
            <a:srgbClr val="F6DDCE"/>
          </a:solidFill>
          <a:ln w="9525">
            <a:solidFill>
              <a:srgbClr val="BF6639"/>
            </a:solidFill>
            <a:miter lim="800000"/>
            <a:headEnd/>
            <a:tailEnd/>
          </a:ln>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linds(vertical)">
                                      <p:cBhvr>
                                        <p:cTn id="7" dur="500"/>
                                        <p:tgtEl>
                                          <p:spTgt spid="19458"/>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19459"/>
                                        </p:tgtEl>
                                        <p:attrNameLst>
                                          <p:attrName>style.visibility</p:attrName>
                                        </p:attrNameLst>
                                      </p:cBhvr>
                                      <p:to>
                                        <p:strVal val="visible"/>
                                      </p:to>
                                    </p:set>
                                    <p:animEffect transition="in" filter="blinds(vertical)">
                                      <p:cBhvr>
                                        <p:cTn id="12" dur="500"/>
                                        <p:tgtEl>
                                          <p:spTgt spid="19459"/>
                                        </p:tgtEl>
                                      </p:cBhvr>
                                    </p:animEffect>
                                  </p:childTnLst>
                                  <p:subTnLst>
                                    <p:audio>
                                      <p:cMediaNode>
                                        <p:cTn display="0" masterRel="sameClick">
                                          <p:stCondLst>
                                            <p:cond evt="begin" delay="0">
                                              <p:tn val="10"/>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P spid="19459"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页脚占位符 1"/>
          <p:cNvSpPr>
            <a:spLocks noGrp="1"/>
          </p:cNvSpPr>
          <p:nvPr>
            <p:ph type="ftr" sz="quarter" idx="11"/>
          </p:nvPr>
        </p:nvSpPr>
        <p:spPr/>
        <p:txBody>
          <a:bodyPr/>
          <a:lstStyle/>
          <a:p>
            <a:fld id="{0CEAF966-284E-4288-88A2-27713BED32EE}" type="slidenum">
              <a:rPr lang="en-US" altLang="zh-CN"/>
              <a:pPr/>
              <a:t>5</a:t>
            </a:fld>
            <a:r>
              <a:rPr lang="en-US" altLang="zh-CN"/>
              <a:t>/57</a:t>
            </a:r>
          </a:p>
        </p:txBody>
      </p:sp>
      <p:grpSp>
        <p:nvGrpSpPr>
          <p:cNvPr id="2" name="Group 3"/>
          <p:cNvGrpSpPr>
            <a:grpSpLocks/>
          </p:cNvGrpSpPr>
          <p:nvPr/>
        </p:nvGrpSpPr>
        <p:grpSpPr bwMode="auto">
          <a:xfrm>
            <a:off x="214282" y="785793"/>
            <a:ext cx="8135937" cy="1514475"/>
            <a:chOff x="900" y="1352"/>
            <a:chExt cx="5125" cy="954"/>
          </a:xfrm>
        </p:grpSpPr>
        <p:sp>
          <p:nvSpPr>
            <p:cNvPr id="425988" name="Text Box 4"/>
            <p:cNvSpPr txBox="1">
              <a:spLocks noChangeArrowheads="1"/>
            </p:cNvSpPr>
            <p:nvPr/>
          </p:nvSpPr>
          <p:spPr bwMode="auto">
            <a:xfrm>
              <a:off x="900" y="1352"/>
              <a:ext cx="5125" cy="954"/>
            </a:xfrm>
            <a:prstGeom prst="rect">
              <a:avLst/>
            </a:prstGeom>
            <a:noFill/>
            <a:ln w="9525">
              <a:noFill/>
              <a:miter lim="800000"/>
              <a:headEnd/>
              <a:tailEnd/>
            </a:ln>
            <a:effectLst/>
          </p:spPr>
          <p:txBody>
            <a:bodyPr>
              <a:spAutoFit/>
            </a:bodyPr>
            <a:lstStyle/>
            <a:p>
              <a:pPr>
                <a:lnSpc>
                  <a:spcPct val="110000"/>
                </a:lnSpc>
              </a:pPr>
              <a:r>
                <a:rPr lang="zh-CN" altLang="en-US" sz="2800" b="1" dirty="0"/>
                <a:t>卷积表示两个函数乘积的积分，但与通常的两个函数乘积的积分不同，在积分式中有                 ，则其意义为：</a:t>
              </a:r>
            </a:p>
          </p:txBody>
        </p:sp>
        <p:graphicFrame>
          <p:nvGraphicFramePr>
            <p:cNvPr id="425989" name="Object 5"/>
            <p:cNvGraphicFramePr>
              <a:graphicFrameLocks noChangeAspect="1"/>
            </p:cNvGraphicFramePr>
            <p:nvPr/>
          </p:nvGraphicFramePr>
          <p:xfrm>
            <a:off x="4320" y="1667"/>
            <a:ext cx="856" cy="318"/>
          </p:xfrm>
          <a:graphic>
            <a:graphicData uri="http://schemas.openxmlformats.org/presentationml/2006/ole">
              <mc:AlternateContent xmlns:mc="http://schemas.openxmlformats.org/markup-compatibility/2006">
                <mc:Choice xmlns:v="urn:schemas-microsoft-com:vml" Requires="v">
                  <p:oleObj spid="_x0000_s2074" name="Equation" r:id="rId3" imgW="545760" imgH="203040" progId="">
                    <p:embed/>
                  </p:oleObj>
                </mc:Choice>
                <mc:Fallback>
                  <p:oleObj name="Equation" r:id="rId3" imgW="545760" imgH="203040"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0" y="1667"/>
                          <a:ext cx="856" cy="31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3" name="Group 6"/>
          <p:cNvGrpSpPr>
            <a:grpSpLocks/>
          </p:cNvGrpSpPr>
          <p:nvPr/>
        </p:nvGrpSpPr>
        <p:grpSpPr bwMode="auto">
          <a:xfrm>
            <a:off x="366713" y="2424113"/>
            <a:ext cx="8351837" cy="1006475"/>
            <a:chOff x="204" y="1842"/>
            <a:chExt cx="5261" cy="634"/>
          </a:xfrm>
        </p:grpSpPr>
        <p:sp>
          <p:nvSpPr>
            <p:cNvPr id="425991" name="Text Box 7"/>
            <p:cNvSpPr txBox="1">
              <a:spLocks noChangeArrowheads="1"/>
            </p:cNvSpPr>
            <p:nvPr/>
          </p:nvSpPr>
          <p:spPr bwMode="auto">
            <a:xfrm>
              <a:off x="204" y="1842"/>
              <a:ext cx="5261" cy="634"/>
            </a:xfrm>
            <a:prstGeom prst="rect">
              <a:avLst/>
            </a:prstGeom>
            <a:noFill/>
            <a:ln w="9525">
              <a:noFill/>
              <a:miter lim="800000"/>
              <a:headEnd/>
              <a:tailEnd/>
            </a:ln>
            <a:effectLst/>
          </p:spPr>
          <p:txBody>
            <a:bodyPr>
              <a:spAutoFit/>
            </a:bodyPr>
            <a:lstStyle/>
            <a:p>
              <a:r>
                <a:rPr lang="en-US" altLang="zh-CN" sz="3000" b="1"/>
                <a:t>a.</a:t>
              </a:r>
              <a:r>
                <a:rPr lang="en-US" altLang="zh-CN" sz="3000" b="1">
                  <a:solidFill>
                    <a:schemeClr val="bg1"/>
                  </a:solidFill>
                </a:rPr>
                <a:t> </a:t>
              </a:r>
              <a:r>
                <a:rPr lang="zh-CN" altLang="en-US" sz="3000" b="1">
                  <a:solidFill>
                    <a:srgbClr val="FF9900"/>
                  </a:solidFill>
                </a:rPr>
                <a:t>置换变量</a:t>
              </a:r>
              <a:r>
                <a:rPr lang="zh-CN" altLang="en-US" sz="3000" b="1"/>
                <a:t>：将             与              中的自变量</a:t>
              </a:r>
              <a:r>
                <a:rPr lang="en-US" altLang="zh-CN" sz="3000" b="1" i="1"/>
                <a:t>x</a:t>
              </a:r>
              <a:r>
                <a:rPr lang="zh-CN" altLang="en-US" sz="3000" b="1"/>
                <a:t>换成积分变量</a:t>
              </a:r>
              <a:r>
                <a:rPr lang="zh-CN" altLang="en-US" sz="3000" b="1" i="1">
                  <a:sym typeface="Symbol" pitchFamily="18" charset="2"/>
                </a:rPr>
                <a:t>，</a:t>
              </a:r>
              <a:r>
                <a:rPr lang="zh-CN" altLang="en-US" sz="3000" b="1">
                  <a:sym typeface="Symbol" pitchFamily="18" charset="2"/>
                </a:rPr>
                <a:t>如下图</a:t>
              </a:r>
              <a:endParaRPr lang="zh-CN" altLang="en-US" sz="3000" b="1"/>
            </a:p>
          </p:txBody>
        </p:sp>
        <p:graphicFrame>
          <p:nvGraphicFramePr>
            <p:cNvPr id="425992" name="Object 8"/>
            <p:cNvGraphicFramePr>
              <a:graphicFrameLocks noChangeAspect="1"/>
            </p:cNvGraphicFramePr>
            <p:nvPr/>
          </p:nvGraphicFramePr>
          <p:xfrm>
            <a:off x="2018" y="1888"/>
            <a:ext cx="627" cy="285"/>
          </p:xfrm>
          <a:graphic>
            <a:graphicData uri="http://schemas.openxmlformats.org/presentationml/2006/ole">
              <mc:AlternateContent xmlns:mc="http://schemas.openxmlformats.org/markup-compatibility/2006">
                <mc:Choice xmlns:v="urn:schemas-microsoft-com:vml" Requires="v">
                  <p:oleObj spid="_x0000_s2075" name="Equation" r:id="rId5" imgW="342720" imgH="203040" progId="">
                    <p:embed/>
                  </p:oleObj>
                </mc:Choice>
                <mc:Fallback>
                  <p:oleObj name="Equation" r:id="rId5" imgW="342720" imgH="203040" progId="">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8" y="1888"/>
                          <a:ext cx="627" cy="2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5993" name="Object 9"/>
            <p:cNvGraphicFramePr>
              <a:graphicFrameLocks noChangeAspect="1"/>
            </p:cNvGraphicFramePr>
            <p:nvPr/>
          </p:nvGraphicFramePr>
          <p:xfrm>
            <a:off x="3070" y="1887"/>
            <a:ext cx="580" cy="285"/>
          </p:xfrm>
          <a:graphic>
            <a:graphicData uri="http://schemas.openxmlformats.org/presentationml/2006/ole">
              <mc:AlternateContent xmlns:mc="http://schemas.openxmlformats.org/markup-compatibility/2006">
                <mc:Choice xmlns:v="urn:schemas-microsoft-com:vml" Requires="v">
                  <p:oleObj spid="_x0000_s2076" name="Equation" r:id="rId7" imgW="317160" imgH="203040" progId="">
                    <p:embed/>
                  </p:oleObj>
                </mc:Choice>
                <mc:Fallback>
                  <p:oleObj name="Equation" r:id="rId7" imgW="317160" imgH="203040" progId="">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70" y="1887"/>
                          <a:ext cx="580" cy="2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4" name="Group 10"/>
          <p:cNvGrpSpPr>
            <a:grpSpLocks/>
          </p:cNvGrpSpPr>
          <p:nvPr/>
        </p:nvGrpSpPr>
        <p:grpSpPr bwMode="auto">
          <a:xfrm>
            <a:off x="1500166" y="3643314"/>
            <a:ext cx="2462213" cy="2547938"/>
            <a:chOff x="966" y="2478"/>
            <a:chExt cx="1551" cy="1605"/>
          </a:xfrm>
        </p:grpSpPr>
        <p:sp>
          <p:nvSpPr>
            <p:cNvPr id="425995" name="Rectangle 11"/>
            <p:cNvSpPr>
              <a:spLocks noChangeArrowheads="1"/>
            </p:cNvSpPr>
            <p:nvPr/>
          </p:nvSpPr>
          <p:spPr bwMode="auto">
            <a:xfrm>
              <a:off x="966" y="2478"/>
              <a:ext cx="1551" cy="1605"/>
            </a:xfrm>
            <a:prstGeom prst="rect">
              <a:avLst/>
            </a:prstGeom>
            <a:solidFill>
              <a:schemeClr val="bg1"/>
            </a:solidFill>
            <a:ln w="9525">
              <a:solidFill>
                <a:schemeClr val="tx1"/>
              </a:solidFill>
              <a:miter lim="800000"/>
              <a:headEnd/>
              <a:tailEnd/>
            </a:ln>
            <a:effectLst/>
          </p:spPr>
          <p:txBody>
            <a:bodyPr wrap="none" anchor="ctr"/>
            <a:lstStyle/>
            <a:p>
              <a:endParaRPr lang="zh-CN" altLang="en-US"/>
            </a:p>
          </p:txBody>
        </p:sp>
        <p:sp>
          <p:nvSpPr>
            <p:cNvPr id="425996" name="Line 12"/>
            <p:cNvSpPr>
              <a:spLocks noChangeShapeType="1"/>
            </p:cNvSpPr>
            <p:nvPr/>
          </p:nvSpPr>
          <p:spPr bwMode="auto">
            <a:xfrm>
              <a:off x="1415" y="3808"/>
              <a:ext cx="921" cy="0"/>
            </a:xfrm>
            <a:prstGeom prst="line">
              <a:avLst/>
            </a:prstGeom>
            <a:noFill/>
            <a:ln w="19050">
              <a:solidFill>
                <a:schemeClr val="tx1"/>
              </a:solidFill>
              <a:round/>
              <a:headEnd/>
              <a:tailEnd type="triangle" w="med" len="lg"/>
            </a:ln>
            <a:effectLst/>
          </p:spPr>
          <p:txBody>
            <a:bodyPr/>
            <a:lstStyle/>
            <a:p>
              <a:endParaRPr lang="zh-CN" altLang="en-US"/>
            </a:p>
          </p:txBody>
        </p:sp>
        <p:sp>
          <p:nvSpPr>
            <p:cNvPr id="425997" name="Line 13"/>
            <p:cNvSpPr>
              <a:spLocks noChangeShapeType="1"/>
            </p:cNvSpPr>
            <p:nvPr/>
          </p:nvSpPr>
          <p:spPr bwMode="auto">
            <a:xfrm flipV="1">
              <a:off x="1428" y="2629"/>
              <a:ext cx="0" cy="1179"/>
            </a:xfrm>
            <a:prstGeom prst="line">
              <a:avLst/>
            </a:prstGeom>
            <a:noFill/>
            <a:ln w="19050">
              <a:solidFill>
                <a:schemeClr val="tx1"/>
              </a:solidFill>
              <a:round/>
              <a:headEnd/>
              <a:tailEnd type="triangle" w="med" len="lg"/>
            </a:ln>
            <a:effectLst/>
          </p:spPr>
          <p:txBody>
            <a:bodyPr/>
            <a:lstStyle/>
            <a:p>
              <a:endParaRPr lang="zh-CN" altLang="en-US"/>
            </a:p>
          </p:txBody>
        </p:sp>
        <p:sp>
          <p:nvSpPr>
            <p:cNvPr id="425998" name="Rectangle 14"/>
            <p:cNvSpPr>
              <a:spLocks noChangeArrowheads="1"/>
            </p:cNvSpPr>
            <p:nvPr/>
          </p:nvSpPr>
          <p:spPr bwMode="auto">
            <a:xfrm>
              <a:off x="1429" y="2840"/>
              <a:ext cx="454" cy="962"/>
            </a:xfrm>
            <a:prstGeom prst="rect">
              <a:avLst/>
            </a:prstGeom>
            <a:solidFill>
              <a:schemeClr val="bg1"/>
            </a:solidFill>
            <a:ln w="28575">
              <a:solidFill>
                <a:schemeClr val="tx1"/>
              </a:solidFill>
              <a:miter lim="800000"/>
              <a:headEnd/>
              <a:tailEnd/>
            </a:ln>
            <a:effectLst/>
          </p:spPr>
          <p:txBody>
            <a:bodyPr wrap="none" anchor="ctr"/>
            <a:lstStyle/>
            <a:p>
              <a:endParaRPr lang="zh-CN" altLang="en-US"/>
            </a:p>
          </p:txBody>
        </p:sp>
        <p:sp>
          <p:nvSpPr>
            <p:cNvPr id="425999" name="Text Box 15"/>
            <p:cNvSpPr txBox="1">
              <a:spLocks noChangeArrowheads="1"/>
            </p:cNvSpPr>
            <p:nvPr/>
          </p:nvSpPr>
          <p:spPr bwMode="auto">
            <a:xfrm>
              <a:off x="1293" y="3793"/>
              <a:ext cx="212" cy="288"/>
            </a:xfrm>
            <a:prstGeom prst="rect">
              <a:avLst/>
            </a:prstGeom>
            <a:noFill/>
            <a:ln w="9525">
              <a:noFill/>
              <a:miter lim="800000"/>
              <a:headEnd/>
              <a:tailEnd/>
            </a:ln>
            <a:effectLst/>
          </p:spPr>
          <p:txBody>
            <a:bodyPr>
              <a:spAutoFit/>
            </a:bodyPr>
            <a:lstStyle/>
            <a:p>
              <a:r>
                <a:rPr lang="en-US" altLang="zh-CN" sz="2400" b="1"/>
                <a:t>0</a:t>
              </a:r>
            </a:p>
          </p:txBody>
        </p:sp>
        <p:sp>
          <p:nvSpPr>
            <p:cNvPr id="426000" name="Text Box 16"/>
            <p:cNvSpPr txBox="1">
              <a:spLocks noChangeArrowheads="1"/>
            </p:cNvSpPr>
            <p:nvPr/>
          </p:nvSpPr>
          <p:spPr bwMode="auto">
            <a:xfrm>
              <a:off x="1202" y="2795"/>
              <a:ext cx="212" cy="288"/>
            </a:xfrm>
            <a:prstGeom prst="rect">
              <a:avLst/>
            </a:prstGeom>
            <a:solidFill>
              <a:schemeClr val="bg1"/>
            </a:solidFill>
            <a:ln w="9525">
              <a:noFill/>
              <a:miter lim="800000"/>
              <a:headEnd/>
              <a:tailEnd/>
            </a:ln>
            <a:effectLst/>
          </p:spPr>
          <p:txBody>
            <a:bodyPr wrap="none">
              <a:spAutoFit/>
            </a:bodyPr>
            <a:lstStyle/>
            <a:p>
              <a:r>
                <a:rPr lang="en-US" altLang="zh-CN" sz="2400" b="1"/>
                <a:t>1</a:t>
              </a:r>
            </a:p>
          </p:txBody>
        </p:sp>
        <p:graphicFrame>
          <p:nvGraphicFramePr>
            <p:cNvPr id="426001" name="Object 17"/>
            <p:cNvGraphicFramePr>
              <a:graphicFrameLocks noChangeAspect="1"/>
            </p:cNvGraphicFramePr>
            <p:nvPr/>
          </p:nvGraphicFramePr>
          <p:xfrm>
            <a:off x="976" y="2523"/>
            <a:ext cx="408" cy="234"/>
          </p:xfrm>
          <a:graphic>
            <a:graphicData uri="http://schemas.openxmlformats.org/presentationml/2006/ole">
              <mc:AlternateContent xmlns:mc="http://schemas.openxmlformats.org/markup-compatibility/2006">
                <mc:Choice xmlns:v="urn:schemas-microsoft-com:vml" Requires="v">
                  <p:oleObj spid="_x0000_s2077" name="Equation" r:id="rId9" imgW="355320" imgH="203040" progId="">
                    <p:embed/>
                  </p:oleObj>
                </mc:Choice>
                <mc:Fallback>
                  <p:oleObj name="Equation" r:id="rId9" imgW="355320" imgH="20304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6" y="2523"/>
                          <a:ext cx="408" cy="2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6002" name="Text Box 18"/>
            <p:cNvSpPr txBox="1">
              <a:spLocks noChangeArrowheads="1"/>
            </p:cNvSpPr>
            <p:nvPr/>
          </p:nvSpPr>
          <p:spPr bwMode="auto">
            <a:xfrm>
              <a:off x="1792" y="3793"/>
              <a:ext cx="212" cy="288"/>
            </a:xfrm>
            <a:prstGeom prst="rect">
              <a:avLst/>
            </a:prstGeom>
            <a:noFill/>
            <a:ln w="9525">
              <a:noFill/>
              <a:miter lim="800000"/>
              <a:headEnd/>
              <a:tailEnd/>
            </a:ln>
            <a:effectLst/>
          </p:spPr>
          <p:txBody>
            <a:bodyPr wrap="none">
              <a:spAutoFit/>
            </a:bodyPr>
            <a:lstStyle/>
            <a:p>
              <a:r>
                <a:rPr lang="en-US" altLang="zh-CN" sz="2400" b="1"/>
                <a:t>1</a:t>
              </a:r>
            </a:p>
          </p:txBody>
        </p:sp>
        <p:graphicFrame>
          <p:nvGraphicFramePr>
            <p:cNvPr id="426003" name="Object 19"/>
            <p:cNvGraphicFramePr>
              <a:graphicFrameLocks noChangeAspect="1"/>
            </p:cNvGraphicFramePr>
            <p:nvPr/>
          </p:nvGraphicFramePr>
          <p:xfrm>
            <a:off x="2210" y="3865"/>
            <a:ext cx="160" cy="161"/>
          </p:xfrm>
          <a:graphic>
            <a:graphicData uri="http://schemas.openxmlformats.org/presentationml/2006/ole">
              <mc:AlternateContent xmlns:mc="http://schemas.openxmlformats.org/markup-compatibility/2006">
                <mc:Choice xmlns:v="urn:schemas-microsoft-com:vml" Requires="v">
                  <p:oleObj spid="_x0000_s2078" name="Equation" r:id="rId11" imgW="139680" imgH="139680" progId="">
                    <p:embed/>
                  </p:oleObj>
                </mc:Choice>
                <mc:Fallback>
                  <p:oleObj name="Equation" r:id="rId11" imgW="139680" imgH="139680" progId="">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10" y="3865"/>
                          <a:ext cx="160" cy="16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5" name="Group 20"/>
          <p:cNvGrpSpPr>
            <a:grpSpLocks/>
          </p:cNvGrpSpPr>
          <p:nvPr/>
        </p:nvGrpSpPr>
        <p:grpSpPr bwMode="auto">
          <a:xfrm>
            <a:off x="4643438" y="3643314"/>
            <a:ext cx="2478087" cy="2544763"/>
            <a:chOff x="3043" y="2478"/>
            <a:chExt cx="1561" cy="1603"/>
          </a:xfrm>
        </p:grpSpPr>
        <p:sp>
          <p:nvSpPr>
            <p:cNvPr id="426005" name="Rectangle 21"/>
            <p:cNvSpPr>
              <a:spLocks noChangeArrowheads="1"/>
            </p:cNvSpPr>
            <p:nvPr/>
          </p:nvSpPr>
          <p:spPr bwMode="auto">
            <a:xfrm>
              <a:off x="3043" y="2478"/>
              <a:ext cx="1561" cy="1596"/>
            </a:xfrm>
            <a:prstGeom prst="rect">
              <a:avLst/>
            </a:prstGeom>
            <a:solidFill>
              <a:schemeClr val="bg1"/>
            </a:solidFill>
            <a:ln w="9525">
              <a:solidFill>
                <a:schemeClr val="tx1"/>
              </a:solidFill>
              <a:miter lim="800000"/>
              <a:headEnd/>
              <a:tailEnd/>
            </a:ln>
            <a:effectLst/>
          </p:spPr>
          <p:txBody>
            <a:bodyPr wrap="none" anchor="ctr"/>
            <a:lstStyle/>
            <a:p>
              <a:endParaRPr lang="zh-CN" altLang="en-US"/>
            </a:p>
          </p:txBody>
        </p:sp>
        <p:sp>
          <p:nvSpPr>
            <p:cNvPr id="426006" name="Line 22"/>
            <p:cNvSpPr>
              <a:spLocks noChangeShapeType="1"/>
            </p:cNvSpPr>
            <p:nvPr/>
          </p:nvSpPr>
          <p:spPr bwMode="auto">
            <a:xfrm>
              <a:off x="3501" y="3808"/>
              <a:ext cx="921" cy="0"/>
            </a:xfrm>
            <a:prstGeom prst="line">
              <a:avLst/>
            </a:prstGeom>
            <a:noFill/>
            <a:ln w="19050">
              <a:solidFill>
                <a:schemeClr val="tx1"/>
              </a:solidFill>
              <a:round/>
              <a:headEnd/>
              <a:tailEnd type="triangle" w="med" len="lg"/>
            </a:ln>
            <a:effectLst/>
          </p:spPr>
          <p:txBody>
            <a:bodyPr/>
            <a:lstStyle/>
            <a:p>
              <a:endParaRPr lang="zh-CN" altLang="en-US"/>
            </a:p>
          </p:txBody>
        </p:sp>
        <p:sp>
          <p:nvSpPr>
            <p:cNvPr id="426007" name="Line 23"/>
            <p:cNvSpPr>
              <a:spLocks noChangeShapeType="1"/>
            </p:cNvSpPr>
            <p:nvPr/>
          </p:nvSpPr>
          <p:spPr bwMode="auto">
            <a:xfrm flipV="1">
              <a:off x="3514" y="2629"/>
              <a:ext cx="0" cy="1179"/>
            </a:xfrm>
            <a:prstGeom prst="line">
              <a:avLst/>
            </a:prstGeom>
            <a:noFill/>
            <a:ln w="19050">
              <a:solidFill>
                <a:schemeClr val="tx1"/>
              </a:solidFill>
              <a:round/>
              <a:headEnd/>
              <a:tailEnd type="triangle" w="med" len="lg"/>
            </a:ln>
            <a:effectLst/>
          </p:spPr>
          <p:txBody>
            <a:bodyPr/>
            <a:lstStyle/>
            <a:p>
              <a:endParaRPr lang="zh-CN" altLang="en-US"/>
            </a:p>
          </p:txBody>
        </p:sp>
        <p:sp>
          <p:nvSpPr>
            <p:cNvPr id="426008" name="Rectangle 24"/>
            <p:cNvSpPr>
              <a:spLocks noChangeArrowheads="1"/>
            </p:cNvSpPr>
            <p:nvPr/>
          </p:nvSpPr>
          <p:spPr bwMode="auto">
            <a:xfrm>
              <a:off x="3515" y="3294"/>
              <a:ext cx="454" cy="508"/>
            </a:xfrm>
            <a:prstGeom prst="rect">
              <a:avLst/>
            </a:prstGeom>
            <a:solidFill>
              <a:schemeClr val="bg1"/>
            </a:solidFill>
            <a:ln w="28575">
              <a:solidFill>
                <a:schemeClr val="tx1"/>
              </a:solidFill>
              <a:miter lim="800000"/>
              <a:headEnd/>
              <a:tailEnd/>
            </a:ln>
            <a:effectLst/>
          </p:spPr>
          <p:txBody>
            <a:bodyPr wrap="none" anchor="ctr"/>
            <a:lstStyle/>
            <a:p>
              <a:endParaRPr lang="zh-CN" altLang="en-US"/>
            </a:p>
          </p:txBody>
        </p:sp>
        <p:sp>
          <p:nvSpPr>
            <p:cNvPr id="426009" name="Text Box 25"/>
            <p:cNvSpPr txBox="1">
              <a:spLocks noChangeArrowheads="1"/>
            </p:cNvSpPr>
            <p:nvPr/>
          </p:nvSpPr>
          <p:spPr bwMode="auto">
            <a:xfrm>
              <a:off x="3379" y="3793"/>
              <a:ext cx="212" cy="288"/>
            </a:xfrm>
            <a:prstGeom prst="rect">
              <a:avLst/>
            </a:prstGeom>
            <a:noFill/>
            <a:ln w="9525">
              <a:noFill/>
              <a:miter lim="800000"/>
              <a:headEnd/>
              <a:tailEnd/>
            </a:ln>
            <a:effectLst/>
          </p:spPr>
          <p:txBody>
            <a:bodyPr>
              <a:spAutoFit/>
            </a:bodyPr>
            <a:lstStyle/>
            <a:p>
              <a:r>
                <a:rPr lang="en-US" altLang="zh-CN" sz="2400" b="1"/>
                <a:t>0</a:t>
              </a:r>
            </a:p>
          </p:txBody>
        </p:sp>
        <p:graphicFrame>
          <p:nvGraphicFramePr>
            <p:cNvPr id="426010" name="Object 26"/>
            <p:cNvGraphicFramePr>
              <a:graphicFrameLocks noChangeAspect="1"/>
            </p:cNvGraphicFramePr>
            <p:nvPr/>
          </p:nvGraphicFramePr>
          <p:xfrm>
            <a:off x="3075" y="2523"/>
            <a:ext cx="379" cy="234"/>
          </p:xfrm>
          <a:graphic>
            <a:graphicData uri="http://schemas.openxmlformats.org/presentationml/2006/ole">
              <mc:AlternateContent xmlns:mc="http://schemas.openxmlformats.org/markup-compatibility/2006">
                <mc:Choice xmlns:v="urn:schemas-microsoft-com:vml" Requires="v">
                  <p:oleObj spid="_x0000_s2079" name="Equation" r:id="rId13" imgW="330120" imgH="203040" progId="">
                    <p:embed/>
                  </p:oleObj>
                </mc:Choice>
                <mc:Fallback>
                  <p:oleObj name="Equation" r:id="rId13" imgW="330120" imgH="203040" progId="">
                    <p:embed/>
                    <p:pic>
                      <p:nvPicPr>
                        <p:cNvPr id="0"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75" y="2523"/>
                          <a:ext cx="379" cy="2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6011" name="Text Box 27"/>
            <p:cNvSpPr txBox="1">
              <a:spLocks noChangeArrowheads="1"/>
            </p:cNvSpPr>
            <p:nvPr/>
          </p:nvSpPr>
          <p:spPr bwMode="auto">
            <a:xfrm>
              <a:off x="3878" y="3793"/>
              <a:ext cx="212" cy="288"/>
            </a:xfrm>
            <a:prstGeom prst="rect">
              <a:avLst/>
            </a:prstGeom>
            <a:noFill/>
            <a:ln w="9525">
              <a:noFill/>
              <a:miter lim="800000"/>
              <a:headEnd/>
              <a:tailEnd/>
            </a:ln>
            <a:effectLst/>
          </p:spPr>
          <p:txBody>
            <a:bodyPr wrap="none">
              <a:spAutoFit/>
            </a:bodyPr>
            <a:lstStyle/>
            <a:p>
              <a:r>
                <a:rPr lang="en-US" altLang="zh-CN" sz="2400" b="1"/>
                <a:t>1</a:t>
              </a:r>
            </a:p>
          </p:txBody>
        </p:sp>
        <p:graphicFrame>
          <p:nvGraphicFramePr>
            <p:cNvPr id="426012" name="Object 28"/>
            <p:cNvGraphicFramePr>
              <a:graphicFrameLocks noChangeAspect="1"/>
            </p:cNvGraphicFramePr>
            <p:nvPr/>
          </p:nvGraphicFramePr>
          <p:xfrm>
            <a:off x="4296" y="3865"/>
            <a:ext cx="160" cy="161"/>
          </p:xfrm>
          <a:graphic>
            <a:graphicData uri="http://schemas.openxmlformats.org/presentationml/2006/ole">
              <mc:AlternateContent xmlns:mc="http://schemas.openxmlformats.org/markup-compatibility/2006">
                <mc:Choice xmlns:v="urn:schemas-microsoft-com:vml" Requires="v">
                  <p:oleObj spid="_x0000_s2080" name="Equation" r:id="rId15" imgW="139680" imgH="139680" progId="">
                    <p:embed/>
                  </p:oleObj>
                </mc:Choice>
                <mc:Fallback>
                  <p:oleObj name="Equation" r:id="rId15" imgW="139680" imgH="139680" progId="">
                    <p:embed/>
                    <p:pic>
                      <p:nvPicPr>
                        <p:cNvPr id="0"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96" y="3865"/>
                          <a:ext cx="160" cy="16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6013" name="Object 29"/>
            <p:cNvGraphicFramePr>
              <a:graphicFrameLocks noChangeAspect="1"/>
            </p:cNvGraphicFramePr>
            <p:nvPr/>
          </p:nvGraphicFramePr>
          <p:xfrm>
            <a:off x="3198" y="3067"/>
            <a:ext cx="176" cy="454"/>
          </p:xfrm>
          <a:graphic>
            <a:graphicData uri="http://schemas.openxmlformats.org/presentationml/2006/ole">
              <mc:AlternateContent xmlns:mc="http://schemas.openxmlformats.org/markup-compatibility/2006">
                <mc:Choice xmlns:v="urn:schemas-microsoft-com:vml" Requires="v">
                  <p:oleObj spid="_x0000_s2081" name="Equation" r:id="rId16" imgW="152280" imgH="393480" progId="">
                    <p:embed/>
                  </p:oleObj>
                </mc:Choice>
                <mc:Fallback>
                  <p:oleObj name="Equation" r:id="rId16" imgW="152280" imgH="393480" progId="">
                    <p:embed/>
                    <p:pic>
                      <p:nvPicPr>
                        <p:cNvPr id="0" name="Picture 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98" y="3067"/>
                          <a:ext cx="176" cy="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426014" name="Rectangle 30"/>
          <p:cNvSpPr>
            <a:spLocks noChangeArrowheads="1"/>
          </p:cNvSpPr>
          <p:nvPr/>
        </p:nvSpPr>
        <p:spPr bwMode="auto">
          <a:xfrm>
            <a:off x="2714612" y="0"/>
            <a:ext cx="3571868" cy="1143000"/>
          </a:xfrm>
          <a:prstGeom prst="rect">
            <a:avLst/>
          </a:prstGeom>
          <a:noFill/>
          <a:ln w="9525">
            <a:noFill/>
            <a:miter lim="800000"/>
            <a:headEnd/>
            <a:tailEnd/>
          </a:ln>
          <a:effectLst/>
        </p:spPr>
        <p:txBody>
          <a:bodyPr/>
          <a:lstStyle/>
          <a:p>
            <a:pPr algn="ctr"/>
            <a:r>
              <a:rPr lang="zh-CN" altLang="en-US" sz="4400" b="1" dirty="0" smtClean="0">
                <a:solidFill>
                  <a:srgbClr val="FF3300"/>
                </a:solidFill>
                <a:ea typeface="隶书" pitchFamily="49" charset="-122"/>
              </a:rPr>
              <a:t>一 </a:t>
            </a:r>
            <a:r>
              <a:rPr lang="zh-CN" altLang="en-US" sz="4400" b="1" dirty="0">
                <a:solidFill>
                  <a:srgbClr val="FF3300"/>
                </a:solidFill>
                <a:ea typeface="隶书" pitchFamily="49" charset="-122"/>
              </a:rPr>
              <a:t>卷积运算</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276600" y="1905000"/>
            <a:ext cx="5105400" cy="1066800"/>
            <a:chOff x="2064" y="1200"/>
            <a:chExt cx="3216" cy="672"/>
          </a:xfrm>
        </p:grpSpPr>
        <p:sp>
          <p:nvSpPr>
            <p:cNvPr id="7247" name="Line 3"/>
            <p:cNvSpPr>
              <a:spLocks noChangeShapeType="1"/>
            </p:cNvSpPr>
            <p:nvPr/>
          </p:nvSpPr>
          <p:spPr bwMode="auto">
            <a:xfrm>
              <a:off x="2064" y="1200"/>
              <a:ext cx="3216" cy="336"/>
            </a:xfrm>
            <a:prstGeom prst="line">
              <a:avLst/>
            </a:prstGeom>
            <a:noFill/>
            <a:ln w="19050">
              <a:solidFill>
                <a:srgbClr val="FF0000"/>
              </a:solidFill>
              <a:round/>
              <a:headEnd/>
              <a:tailEnd type="triangle" w="med" len="med"/>
            </a:ln>
          </p:spPr>
          <p:txBody>
            <a:bodyPr wrap="none" anchor="ctr"/>
            <a:lstStyle/>
            <a:p>
              <a:endParaRPr lang="zh-CN" altLang="en-US"/>
            </a:p>
          </p:txBody>
        </p:sp>
        <p:sp>
          <p:nvSpPr>
            <p:cNvPr id="7248" name="Line 4"/>
            <p:cNvSpPr>
              <a:spLocks noChangeShapeType="1"/>
            </p:cNvSpPr>
            <p:nvPr/>
          </p:nvSpPr>
          <p:spPr bwMode="auto">
            <a:xfrm>
              <a:off x="2064" y="1536"/>
              <a:ext cx="3216" cy="0"/>
            </a:xfrm>
            <a:prstGeom prst="line">
              <a:avLst/>
            </a:prstGeom>
            <a:noFill/>
            <a:ln w="19050">
              <a:solidFill>
                <a:srgbClr val="FF0000"/>
              </a:solidFill>
              <a:round/>
              <a:headEnd/>
              <a:tailEnd type="triangle" w="med" len="med"/>
            </a:ln>
          </p:spPr>
          <p:txBody>
            <a:bodyPr wrap="none" anchor="ctr"/>
            <a:lstStyle/>
            <a:p>
              <a:endParaRPr lang="zh-CN" altLang="en-US"/>
            </a:p>
          </p:txBody>
        </p:sp>
        <p:sp>
          <p:nvSpPr>
            <p:cNvPr id="7249" name="Line 5"/>
            <p:cNvSpPr>
              <a:spLocks noChangeShapeType="1"/>
            </p:cNvSpPr>
            <p:nvPr/>
          </p:nvSpPr>
          <p:spPr bwMode="auto">
            <a:xfrm flipV="1">
              <a:off x="2064" y="1536"/>
              <a:ext cx="3216" cy="336"/>
            </a:xfrm>
            <a:prstGeom prst="line">
              <a:avLst/>
            </a:prstGeom>
            <a:noFill/>
            <a:ln w="19050">
              <a:solidFill>
                <a:srgbClr val="FF0000"/>
              </a:solidFill>
              <a:round/>
              <a:headEnd/>
              <a:tailEnd type="triangle" w="med" len="med"/>
            </a:ln>
          </p:spPr>
          <p:txBody>
            <a:bodyPr wrap="none" anchor="ctr"/>
            <a:lstStyle/>
            <a:p>
              <a:endParaRPr lang="zh-CN" altLang="en-US"/>
            </a:p>
          </p:txBody>
        </p:sp>
      </p:grpSp>
      <p:grpSp>
        <p:nvGrpSpPr>
          <p:cNvPr id="3" name="Group 6"/>
          <p:cNvGrpSpPr>
            <a:grpSpLocks/>
          </p:cNvGrpSpPr>
          <p:nvPr/>
        </p:nvGrpSpPr>
        <p:grpSpPr bwMode="auto">
          <a:xfrm>
            <a:off x="3276600" y="1752600"/>
            <a:ext cx="5105400" cy="1524000"/>
            <a:chOff x="2064" y="1104"/>
            <a:chExt cx="3216" cy="960"/>
          </a:xfrm>
        </p:grpSpPr>
        <p:sp>
          <p:nvSpPr>
            <p:cNvPr id="7244" name="Line 7"/>
            <p:cNvSpPr>
              <a:spLocks noChangeShapeType="1"/>
            </p:cNvSpPr>
            <p:nvPr/>
          </p:nvSpPr>
          <p:spPr bwMode="auto">
            <a:xfrm flipV="1">
              <a:off x="2064" y="1104"/>
              <a:ext cx="3216" cy="288"/>
            </a:xfrm>
            <a:prstGeom prst="line">
              <a:avLst/>
            </a:prstGeom>
            <a:noFill/>
            <a:ln w="9525">
              <a:solidFill>
                <a:srgbClr val="9900CC"/>
              </a:solidFill>
              <a:round/>
              <a:headEnd/>
              <a:tailEnd type="triangle" w="med" len="med"/>
            </a:ln>
          </p:spPr>
          <p:txBody>
            <a:bodyPr wrap="none" anchor="ctr"/>
            <a:lstStyle/>
            <a:p>
              <a:endParaRPr lang="zh-CN" altLang="en-US"/>
            </a:p>
          </p:txBody>
        </p:sp>
        <p:sp>
          <p:nvSpPr>
            <p:cNvPr id="7245" name="Line 8"/>
            <p:cNvSpPr>
              <a:spLocks noChangeShapeType="1"/>
            </p:cNvSpPr>
            <p:nvPr/>
          </p:nvSpPr>
          <p:spPr bwMode="auto">
            <a:xfrm flipV="1">
              <a:off x="2064" y="1104"/>
              <a:ext cx="3216" cy="624"/>
            </a:xfrm>
            <a:prstGeom prst="line">
              <a:avLst/>
            </a:prstGeom>
            <a:noFill/>
            <a:ln w="19050">
              <a:solidFill>
                <a:srgbClr val="9900CC"/>
              </a:solidFill>
              <a:round/>
              <a:headEnd/>
              <a:tailEnd type="triangle" w="med" len="med"/>
            </a:ln>
          </p:spPr>
          <p:txBody>
            <a:bodyPr wrap="none" anchor="ctr"/>
            <a:lstStyle/>
            <a:p>
              <a:endParaRPr lang="zh-CN" altLang="en-US"/>
            </a:p>
          </p:txBody>
        </p:sp>
        <p:sp>
          <p:nvSpPr>
            <p:cNvPr id="7246" name="Line 9"/>
            <p:cNvSpPr>
              <a:spLocks noChangeShapeType="1"/>
            </p:cNvSpPr>
            <p:nvPr/>
          </p:nvSpPr>
          <p:spPr bwMode="auto">
            <a:xfrm flipV="1">
              <a:off x="2064" y="1104"/>
              <a:ext cx="3216" cy="960"/>
            </a:xfrm>
            <a:prstGeom prst="line">
              <a:avLst/>
            </a:prstGeom>
            <a:noFill/>
            <a:ln w="19050">
              <a:solidFill>
                <a:srgbClr val="9900CC"/>
              </a:solidFill>
              <a:round/>
              <a:headEnd/>
              <a:tailEnd type="triangle" w="med" len="med"/>
            </a:ln>
          </p:spPr>
          <p:txBody>
            <a:bodyPr wrap="none" anchor="ctr"/>
            <a:lstStyle/>
            <a:p>
              <a:endParaRPr lang="zh-CN" altLang="en-US"/>
            </a:p>
          </p:txBody>
        </p:sp>
      </p:grpSp>
      <p:grpSp>
        <p:nvGrpSpPr>
          <p:cNvPr id="4" name="Group 10"/>
          <p:cNvGrpSpPr>
            <a:grpSpLocks/>
          </p:cNvGrpSpPr>
          <p:nvPr/>
        </p:nvGrpSpPr>
        <p:grpSpPr bwMode="auto">
          <a:xfrm>
            <a:off x="3276600" y="1600200"/>
            <a:ext cx="5105400" cy="1524000"/>
            <a:chOff x="2064" y="1008"/>
            <a:chExt cx="3216" cy="960"/>
          </a:xfrm>
        </p:grpSpPr>
        <p:sp>
          <p:nvSpPr>
            <p:cNvPr id="7241" name="Line 11"/>
            <p:cNvSpPr>
              <a:spLocks noChangeShapeType="1"/>
            </p:cNvSpPr>
            <p:nvPr/>
          </p:nvSpPr>
          <p:spPr bwMode="auto">
            <a:xfrm>
              <a:off x="2064" y="1008"/>
              <a:ext cx="3216" cy="960"/>
            </a:xfrm>
            <a:prstGeom prst="line">
              <a:avLst/>
            </a:prstGeom>
            <a:noFill/>
            <a:ln w="19050">
              <a:solidFill>
                <a:srgbClr val="009900"/>
              </a:solidFill>
              <a:round/>
              <a:headEnd/>
              <a:tailEnd type="triangle" w="med" len="med"/>
            </a:ln>
          </p:spPr>
          <p:txBody>
            <a:bodyPr wrap="none" anchor="ctr"/>
            <a:lstStyle/>
            <a:p>
              <a:endParaRPr lang="zh-CN" altLang="en-US"/>
            </a:p>
          </p:txBody>
        </p:sp>
        <p:sp>
          <p:nvSpPr>
            <p:cNvPr id="7242" name="Line 12"/>
            <p:cNvSpPr>
              <a:spLocks noChangeShapeType="1"/>
            </p:cNvSpPr>
            <p:nvPr/>
          </p:nvSpPr>
          <p:spPr bwMode="auto">
            <a:xfrm>
              <a:off x="2064" y="1344"/>
              <a:ext cx="3216" cy="624"/>
            </a:xfrm>
            <a:prstGeom prst="line">
              <a:avLst/>
            </a:prstGeom>
            <a:noFill/>
            <a:ln w="19050">
              <a:solidFill>
                <a:srgbClr val="009900"/>
              </a:solidFill>
              <a:round/>
              <a:headEnd/>
              <a:tailEnd type="triangle" w="med" len="med"/>
            </a:ln>
          </p:spPr>
          <p:txBody>
            <a:bodyPr wrap="none" anchor="ctr"/>
            <a:lstStyle/>
            <a:p>
              <a:endParaRPr lang="zh-CN" altLang="en-US"/>
            </a:p>
          </p:txBody>
        </p:sp>
        <p:sp>
          <p:nvSpPr>
            <p:cNvPr id="7243" name="Line 13"/>
            <p:cNvSpPr>
              <a:spLocks noChangeShapeType="1"/>
            </p:cNvSpPr>
            <p:nvPr/>
          </p:nvSpPr>
          <p:spPr bwMode="auto">
            <a:xfrm>
              <a:off x="2064" y="1680"/>
              <a:ext cx="3216" cy="288"/>
            </a:xfrm>
            <a:prstGeom prst="line">
              <a:avLst/>
            </a:prstGeom>
            <a:noFill/>
            <a:ln w="19050">
              <a:solidFill>
                <a:srgbClr val="009900"/>
              </a:solidFill>
              <a:round/>
              <a:headEnd/>
              <a:tailEnd type="triangle" w="med" len="med"/>
            </a:ln>
          </p:spPr>
          <p:txBody>
            <a:bodyPr wrap="none" anchor="ctr"/>
            <a:lstStyle/>
            <a:p>
              <a:endParaRPr lang="zh-CN" altLang="en-US"/>
            </a:p>
          </p:txBody>
        </p:sp>
      </p:grpSp>
      <p:grpSp>
        <p:nvGrpSpPr>
          <p:cNvPr id="5" name="Group 14"/>
          <p:cNvGrpSpPr>
            <a:grpSpLocks/>
          </p:cNvGrpSpPr>
          <p:nvPr/>
        </p:nvGrpSpPr>
        <p:grpSpPr bwMode="auto">
          <a:xfrm>
            <a:off x="4464050" y="609600"/>
            <a:ext cx="488950" cy="2819400"/>
            <a:chOff x="2812" y="384"/>
            <a:chExt cx="308" cy="1776"/>
          </a:xfrm>
        </p:grpSpPr>
        <p:sp>
          <p:nvSpPr>
            <p:cNvPr id="7239" name="Line 15"/>
            <p:cNvSpPr>
              <a:spLocks noChangeShapeType="1"/>
            </p:cNvSpPr>
            <p:nvPr/>
          </p:nvSpPr>
          <p:spPr bwMode="auto">
            <a:xfrm>
              <a:off x="3024" y="864"/>
              <a:ext cx="0" cy="1296"/>
            </a:xfrm>
            <a:prstGeom prst="line">
              <a:avLst/>
            </a:prstGeom>
            <a:noFill/>
            <a:ln w="28575">
              <a:solidFill>
                <a:srgbClr val="008F8C"/>
              </a:solidFill>
              <a:prstDash val="sysDot"/>
              <a:round/>
              <a:headEnd/>
              <a:tailEnd/>
            </a:ln>
          </p:spPr>
          <p:txBody>
            <a:bodyPr wrap="none" anchor="ctr"/>
            <a:lstStyle/>
            <a:p>
              <a:endParaRPr lang="zh-CN" altLang="en-US"/>
            </a:p>
          </p:txBody>
        </p:sp>
        <p:sp>
          <p:nvSpPr>
            <p:cNvPr id="7240" name="Text Box 16"/>
            <p:cNvSpPr txBox="1">
              <a:spLocks noChangeArrowheads="1"/>
            </p:cNvSpPr>
            <p:nvPr/>
          </p:nvSpPr>
          <p:spPr bwMode="auto">
            <a:xfrm>
              <a:off x="2812" y="384"/>
              <a:ext cx="308" cy="720"/>
            </a:xfrm>
            <a:prstGeom prst="rect">
              <a:avLst/>
            </a:prstGeom>
            <a:noFill/>
            <a:ln w="9525">
              <a:noFill/>
              <a:miter lim="800000"/>
              <a:headEnd/>
              <a:tailEnd/>
            </a:ln>
          </p:spPr>
          <p:txBody>
            <a:bodyPr vert="eaVert">
              <a:spAutoFit/>
            </a:bodyPr>
            <a:lstStyle/>
            <a:p>
              <a:pPr>
                <a:spcBef>
                  <a:spcPct val="50000"/>
                </a:spcBef>
              </a:pPr>
              <a:r>
                <a:rPr lang="zh-CN" altLang="en-US" sz="2000">
                  <a:solidFill>
                    <a:srgbClr val="008B88"/>
                  </a:solidFill>
                  <a:latin typeface="宋体" charset="-122"/>
                </a:rPr>
                <a:t>频谱面</a:t>
              </a:r>
            </a:p>
          </p:txBody>
        </p:sp>
      </p:grpSp>
      <p:grpSp>
        <p:nvGrpSpPr>
          <p:cNvPr id="6" name="Group 17"/>
          <p:cNvGrpSpPr>
            <a:grpSpLocks/>
          </p:cNvGrpSpPr>
          <p:nvPr/>
        </p:nvGrpSpPr>
        <p:grpSpPr bwMode="auto">
          <a:xfrm>
            <a:off x="1371600" y="2209800"/>
            <a:ext cx="685800" cy="519113"/>
            <a:chOff x="864" y="1392"/>
            <a:chExt cx="432" cy="327"/>
          </a:xfrm>
        </p:grpSpPr>
        <p:sp>
          <p:nvSpPr>
            <p:cNvPr id="7238" name="Text Box 18"/>
            <p:cNvSpPr txBox="1">
              <a:spLocks noChangeArrowheads="1"/>
            </p:cNvSpPr>
            <p:nvPr/>
          </p:nvSpPr>
          <p:spPr bwMode="auto">
            <a:xfrm>
              <a:off x="1056" y="1392"/>
              <a:ext cx="240" cy="327"/>
            </a:xfrm>
            <a:prstGeom prst="rect">
              <a:avLst/>
            </a:prstGeom>
            <a:noFill/>
            <a:ln w="9525">
              <a:noFill/>
              <a:miter lim="800000"/>
              <a:headEnd/>
              <a:tailEnd/>
            </a:ln>
          </p:spPr>
          <p:txBody>
            <a:bodyPr>
              <a:spAutoFit/>
            </a:bodyPr>
            <a:lstStyle/>
            <a:p>
              <a:pPr>
                <a:spcBef>
                  <a:spcPct val="50000"/>
                </a:spcBef>
              </a:pPr>
              <a:r>
                <a:rPr lang="zh-CN" altLang="en-US" sz="2800" b="1">
                  <a:solidFill>
                    <a:srgbClr val="008B88"/>
                  </a:solidFill>
                  <a:latin typeface="宋体" charset="-122"/>
                  <a:sym typeface="Wingdings" pitchFamily="2" charset="2"/>
                </a:rPr>
                <a:t></a:t>
              </a:r>
              <a:endParaRPr lang="zh-CN" altLang="en-US" sz="2800" b="1">
                <a:solidFill>
                  <a:srgbClr val="008B88"/>
                </a:solidFill>
                <a:latin typeface="宋体" charset="-122"/>
              </a:endParaRPr>
            </a:p>
          </p:txBody>
        </p:sp>
        <p:graphicFrame>
          <p:nvGraphicFramePr>
            <p:cNvPr id="7176" name="Object 1030"/>
            <p:cNvGraphicFramePr>
              <a:graphicFrameLocks noChangeAspect="1"/>
            </p:cNvGraphicFramePr>
            <p:nvPr/>
          </p:nvGraphicFramePr>
          <p:xfrm>
            <a:off x="864" y="1392"/>
            <a:ext cx="225" cy="244"/>
          </p:xfrm>
          <a:graphic>
            <a:graphicData uri="http://schemas.openxmlformats.org/presentationml/2006/ole">
              <mc:AlternateContent xmlns:mc="http://schemas.openxmlformats.org/markup-compatibility/2006">
                <mc:Choice xmlns:v="urn:schemas-microsoft-com:vml" Requires="v">
                  <p:oleObj spid="_x0000_s52247" name="公式" r:id="rId4" imgW="152280" imgH="164880" progId="">
                    <p:embed/>
                  </p:oleObj>
                </mc:Choice>
                <mc:Fallback>
                  <p:oleObj name="公式" r:id="rId4" imgW="152280" imgH="164880" progId="">
                    <p:embed/>
                    <p:pic>
                      <p:nvPicPr>
                        <p:cNvPr id="0" name="Object 10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 y="1392"/>
                          <a:ext cx="225" cy="2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7" name="Group 20"/>
          <p:cNvGrpSpPr>
            <a:grpSpLocks/>
          </p:cNvGrpSpPr>
          <p:nvPr/>
        </p:nvGrpSpPr>
        <p:grpSpPr bwMode="auto">
          <a:xfrm>
            <a:off x="762000" y="2133600"/>
            <a:ext cx="533400" cy="609600"/>
            <a:chOff x="480" y="1344"/>
            <a:chExt cx="336" cy="384"/>
          </a:xfrm>
        </p:grpSpPr>
        <p:sp>
          <p:nvSpPr>
            <p:cNvPr id="7235" name="Line 21"/>
            <p:cNvSpPr>
              <a:spLocks noChangeShapeType="1"/>
            </p:cNvSpPr>
            <p:nvPr/>
          </p:nvSpPr>
          <p:spPr bwMode="auto">
            <a:xfrm>
              <a:off x="480" y="1344"/>
              <a:ext cx="336" cy="0"/>
            </a:xfrm>
            <a:prstGeom prst="line">
              <a:avLst/>
            </a:prstGeom>
            <a:noFill/>
            <a:ln w="28575">
              <a:solidFill>
                <a:srgbClr val="CC6600"/>
              </a:solidFill>
              <a:round/>
              <a:headEnd/>
              <a:tailEnd type="triangle" w="med" len="med"/>
            </a:ln>
          </p:spPr>
          <p:txBody>
            <a:bodyPr wrap="none" anchor="ctr"/>
            <a:lstStyle/>
            <a:p>
              <a:endParaRPr lang="zh-CN" altLang="en-US"/>
            </a:p>
          </p:txBody>
        </p:sp>
        <p:sp>
          <p:nvSpPr>
            <p:cNvPr id="7236" name="Line 22"/>
            <p:cNvSpPr>
              <a:spLocks noChangeShapeType="1"/>
            </p:cNvSpPr>
            <p:nvPr/>
          </p:nvSpPr>
          <p:spPr bwMode="auto">
            <a:xfrm>
              <a:off x="480" y="1536"/>
              <a:ext cx="336" cy="0"/>
            </a:xfrm>
            <a:prstGeom prst="line">
              <a:avLst/>
            </a:prstGeom>
            <a:noFill/>
            <a:ln w="28575">
              <a:solidFill>
                <a:srgbClr val="CC6600"/>
              </a:solidFill>
              <a:round/>
              <a:headEnd/>
              <a:tailEnd type="triangle" w="med" len="med"/>
            </a:ln>
          </p:spPr>
          <p:txBody>
            <a:bodyPr wrap="none" anchor="ctr"/>
            <a:lstStyle/>
            <a:p>
              <a:endParaRPr lang="zh-CN" altLang="en-US"/>
            </a:p>
          </p:txBody>
        </p:sp>
        <p:sp>
          <p:nvSpPr>
            <p:cNvPr id="7237" name="Line 23"/>
            <p:cNvSpPr>
              <a:spLocks noChangeShapeType="1"/>
            </p:cNvSpPr>
            <p:nvPr/>
          </p:nvSpPr>
          <p:spPr bwMode="auto">
            <a:xfrm>
              <a:off x="480" y="1728"/>
              <a:ext cx="336" cy="0"/>
            </a:xfrm>
            <a:prstGeom prst="line">
              <a:avLst/>
            </a:prstGeom>
            <a:noFill/>
            <a:ln w="28575">
              <a:solidFill>
                <a:srgbClr val="CC6600"/>
              </a:solidFill>
              <a:round/>
              <a:headEnd/>
              <a:tailEnd type="triangle" w="med" len="med"/>
            </a:ln>
          </p:spPr>
          <p:txBody>
            <a:bodyPr wrap="none" anchor="ctr"/>
            <a:lstStyle/>
            <a:p>
              <a:endParaRPr lang="zh-CN" altLang="en-US"/>
            </a:p>
          </p:txBody>
        </p:sp>
      </p:grpSp>
      <p:grpSp>
        <p:nvGrpSpPr>
          <p:cNvPr id="8" name="Group 24"/>
          <p:cNvGrpSpPr>
            <a:grpSpLocks/>
          </p:cNvGrpSpPr>
          <p:nvPr/>
        </p:nvGrpSpPr>
        <p:grpSpPr bwMode="auto">
          <a:xfrm>
            <a:off x="1371600" y="1828800"/>
            <a:ext cx="685800" cy="595313"/>
            <a:chOff x="864" y="1152"/>
            <a:chExt cx="432" cy="375"/>
          </a:xfrm>
        </p:grpSpPr>
        <p:sp>
          <p:nvSpPr>
            <p:cNvPr id="7234" name="Text Box 25"/>
            <p:cNvSpPr txBox="1">
              <a:spLocks noChangeArrowheads="1"/>
            </p:cNvSpPr>
            <p:nvPr/>
          </p:nvSpPr>
          <p:spPr bwMode="auto">
            <a:xfrm>
              <a:off x="1056" y="1200"/>
              <a:ext cx="240" cy="327"/>
            </a:xfrm>
            <a:prstGeom prst="rect">
              <a:avLst/>
            </a:prstGeom>
            <a:noFill/>
            <a:ln w="9525">
              <a:noFill/>
              <a:miter lim="800000"/>
              <a:headEnd/>
              <a:tailEnd/>
            </a:ln>
          </p:spPr>
          <p:txBody>
            <a:bodyPr>
              <a:spAutoFit/>
            </a:bodyPr>
            <a:lstStyle/>
            <a:p>
              <a:pPr>
                <a:spcBef>
                  <a:spcPct val="50000"/>
                </a:spcBef>
              </a:pPr>
              <a:r>
                <a:rPr lang="zh-CN" altLang="en-US" sz="2800" b="1">
                  <a:solidFill>
                    <a:srgbClr val="008B88"/>
                  </a:solidFill>
                  <a:latin typeface="宋体" charset="-122"/>
                  <a:sym typeface="Wingdings" pitchFamily="2" charset="2"/>
                </a:rPr>
                <a:t></a:t>
              </a:r>
              <a:endParaRPr lang="zh-CN" altLang="en-US" sz="2800" b="1">
                <a:solidFill>
                  <a:srgbClr val="008B88"/>
                </a:solidFill>
                <a:latin typeface="宋体" charset="-122"/>
              </a:endParaRPr>
            </a:p>
          </p:txBody>
        </p:sp>
        <p:graphicFrame>
          <p:nvGraphicFramePr>
            <p:cNvPr id="7175" name="Object 1029"/>
            <p:cNvGraphicFramePr>
              <a:graphicFrameLocks noChangeAspect="1"/>
            </p:cNvGraphicFramePr>
            <p:nvPr/>
          </p:nvGraphicFramePr>
          <p:xfrm>
            <a:off x="864" y="1152"/>
            <a:ext cx="225" cy="244"/>
          </p:xfrm>
          <a:graphic>
            <a:graphicData uri="http://schemas.openxmlformats.org/presentationml/2006/ole">
              <mc:AlternateContent xmlns:mc="http://schemas.openxmlformats.org/markup-compatibility/2006">
                <mc:Choice xmlns:v="urn:schemas-microsoft-com:vml" Requires="v">
                  <p:oleObj spid="_x0000_s52248" name="公式" r:id="rId6" imgW="152280" imgH="164880" progId="">
                    <p:embed/>
                  </p:oleObj>
                </mc:Choice>
                <mc:Fallback>
                  <p:oleObj name="公式" r:id="rId6" imgW="152280" imgH="164880" progId="">
                    <p:embed/>
                    <p:pic>
                      <p:nvPicPr>
                        <p:cNvPr id="0" name="Object 10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4" y="1152"/>
                          <a:ext cx="225" cy="2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 name="Group 27"/>
          <p:cNvGrpSpPr>
            <a:grpSpLocks/>
          </p:cNvGrpSpPr>
          <p:nvPr/>
        </p:nvGrpSpPr>
        <p:grpSpPr bwMode="auto">
          <a:xfrm>
            <a:off x="2787650" y="1371600"/>
            <a:ext cx="555625" cy="2971800"/>
            <a:chOff x="1756" y="864"/>
            <a:chExt cx="350" cy="1872"/>
          </a:xfrm>
        </p:grpSpPr>
        <p:grpSp>
          <p:nvGrpSpPr>
            <p:cNvPr id="10" name="Group 28"/>
            <p:cNvGrpSpPr>
              <a:grpSpLocks/>
            </p:cNvGrpSpPr>
            <p:nvPr/>
          </p:nvGrpSpPr>
          <p:grpSpPr bwMode="auto">
            <a:xfrm>
              <a:off x="1968" y="864"/>
              <a:ext cx="138" cy="1344"/>
              <a:chOff x="1968" y="864"/>
              <a:chExt cx="138" cy="1344"/>
            </a:xfrm>
          </p:grpSpPr>
          <p:sp>
            <p:nvSpPr>
              <p:cNvPr id="7230" name="Freeform 29"/>
              <p:cNvSpPr>
                <a:spLocks/>
              </p:cNvSpPr>
              <p:nvPr/>
            </p:nvSpPr>
            <p:spPr bwMode="auto">
              <a:xfrm>
                <a:off x="2004" y="876"/>
                <a:ext cx="57" cy="1320"/>
              </a:xfrm>
              <a:custGeom>
                <a:avLst/>
                <a:gdLst>
                  <a:gd name="T0" fmla="*/ 33 w 57"/>
                  <a:gd name="T1" fmla="*/ 1320 h 1320"/>
                  <a:gd name="T2" fmla="*/ 9 w 57"/>
                  <a:gd name="T3" fmla="*/ 657 h 1320"/>
                  <a:gd name="T4" fmla="*/ 33 w 57"/>
                  <a:gd name="T5" fmla="*/ 0 h 1320"/>
                  <a:gd name="T6" fmla="*/ 57 w 57"/>
                  <a:gd name="T7" fmla="*/ 657 h 1320"/>
                  <a:gd name="T8" fmla="*/ 33 w 57"/>
                  <a:gd name="T9" fmla="*/ 1320 h 1320"/>
                  <a:gd name="T10" fmla="*/ 0 60000 65536"/>
                  <a:gd name="T11" fmla="*/ 0 60000 65536"/>
                  <a:gd name="T12" fmla="*/ 0 60000 65536"/>
                  <a:gd name="T13" fmla="*/ 0 60000 65536"/>
                  <a:gd name="T14" fmla="*/ 0 60000 65536"/>
                  <a:gd name="T15" fmla="*/ 0 w 57"/>
                  <a:gd name="T16" fmla="*/ 0 h 1320"/>
                  <a:gd name="T17" fmla="*/ 57 w 57"/>
                  <a:gd name="T18" fmla="*/ 1320 h 1320"/>
                </a:gdLst>
                <a:ahLst/>
                <a:cxnLst>
                  <a:cxn ang="T10">
                    <a:pos x="T0" y="T1"/>
                  </a:cxn>
                  <a:cxn ang="T11">
                    <a:pos x="T2" y="T3"/>
                  </a:cxn>
                  <a:cxn ang="T12">
                    <a:pos x="T4" y="T5"/>
                  </a:cxn>
                  <a:cxn ang="T13">
                    <a:pos x="T6" y="T7"/>
                  </a:cxn>
                  <a:cxn ang="T14">
                    <a:pos x="T8" y="T9"/>
                  </a:cxn>
                </a:cxnLst>
                <a:rect l="T15" t="T16" r="T17" b="T18"/>
                <a:pathLst>
                  <a:path w="57" h="1320">
                    <a:moveTo>
                      <a:pt x="33" y="1320"/>
                    </a:moveTo>
                    <a:cubicBezTo>
                      <a:pt x="25" y="1320"/>
                      <a:pt x="9" y="918"/>
                      <a:pt x="9" y="657"/>
                    </a:cubicBezTo>
                    <a:cubicBezTo>
                      <a:pt x="0" y="342"/>
                      <a:pt x="25" y="0"/>
                      <a:pt x="33" y="0"/>
                    </a:cubicBezTo>
                    <a:cubicBezTo>
                      <a:pt x="41" y="0"/>
                      <a:pt x="57" y="437"/>
                      <a:pt x="57" y="657"/>
                    </a:cubicBezTo>
                    <a:cubicBezTo>
                      <a:pt x="51" y="1002"/>
                      <a:pt x="26" y="1320"/>
                      <a:pt x="33" y="1320"/>
                    </a:cubicBezTo>
                    <a:close/>
                  </a:path>
                </a:pathLst>
              </a:custGeom>
              <a:solidFill>
                <a:schemeClr val="hlink"/>
              </a:solidFill>
              <a:ln w="9525">
                <a:solidFill>
                  <a:srgbClr val="0066FF"/>
                </a:solidFill>
                <a:round/>
                <a:headEnd/>
                <a:tailEnd/>
              </a:ln>
            </p:spPr>
            <p:txBody>
              <a:bodyPr/>
              <a:lstStyle/>
              <a:p>
                <a:endParaRPr lang="zh-CN" altLang="en-US"/>
              </a:p>
            </p:txBody>
          </p:sp>
          <p:grpSp>
            <p:nvGrpSpPr>
              <p:cNvPr id="11" name="Group 30"/>
              <p:cNvGrpSpPr>
                <a:grpSpLocks/>
              </p:cNvGrpSpPr>
              <p:nvPr/>
            </p:nvGrpSpPr>
            <p:grpSpPr bwMode="auto">
              <a:xfrm>
                <a:off x="1968" y="864"/>
                <a:ext cx="138" cy="1344"/>
                <a:chOff x="1968" y="864"/>
                <a:chExt cx="138" cy="1344"/>
              </a:xfrm>
            </p:grpSpPr>
            <p:sp>
              <p:nvSpPr>
                <p:cNvPr id="7232" name="Freeform 31"/>
                <p:cNvSpPr>
                  <a:spLocks/>
                </p:cNvSpPr>
                <p:nvPr/>
              </p:nvSpPr>
              <p:spPr bwMode="auto">
                <a:xfrm>
                  <a:off x="2037" y="864"/>
                  <a:ext cx="69" cy="1296"/>
                </a:xfrm>
                <a:custGeom>
                  <a:avLst/>
                  <a:gdLst>
                    <a:gd name="T0" fmla="*/ 0 w 69"/>
                    <a:gd name="T1" fmla="*/ 0 h 1296"/>
                    <a:gd name="T2" fmla="*/ 0 w 69"/>
                    <a:gd name="T3" fmla="*/ 1296 h 1296"/>
                    <a:gd name="T4" fmla="*/ 0 60000 65536"/>
                    <a:gd name="T5" fmla="*/ 0 60000 65536"/>
                    <a:gd name="T6" fmla="*/ 0 w 69"/>
                    <a:gd name="T7" fmla="*/ 0 h 1296"/>
                    <a:gd name="T8" fmla="*/ 69 w 69"/>
                    <a:gd name="T9" fmla="*/ 1296 h 1296"/>
                  </a:gdLst>
                  <a:ahLst/>
                  <a:cxnLst>
                    <a:cxn ang="T4">
                      <a:pos x="T0" y="T1"/>
                    </a:cxn>
                    <a:cxn ang="T5">
                      <a:pos x="T2" y="T3"/>
                    </a:cxn>
                  </a:cxnLst>
                  <a:rect l="T6" t="T7" r="T8" b="T9"/>
                  <a:pathLst>
                    <a:path w="69" h="1296">
                      <a:moveTo>
                        <a:pt x="0" y="0"/>
                      </a:moveTo>
                      <a:cubicBezTo>
                        <a:pt x="69" y="646"/>
                        <a:pt x="0" y="1296"/>
                        <a:pt x="0" y="1296"/>
                      </a:cubicBezTo>
                    </a:path>
                  </a:pathLst>
                </a:custGeom>
                <a:noFill/>
                <a:ln w="19050" cmpd="sng">
                  <a:solidFill>
                    <a:srgbClr val="0066FF"/>
                  </a:solidFill>
                  <a:round/>
                  <a:headEnd type="none" w="med" len="med"/>
                  <a:tailEnd type="none" w="med" len="med"/>
                </a:ln>
              </p:spPr>
              <p:txBody>
                <a:bodyPr wrap="none" anchor="ctr"/>
                <a:lstStyle/>
                <a:p>
                  <a:endParaRPr lang="zh-CN" altLang="en-US"/>
                </a:p>
              </p:txBody>
            </p:sp>
            <p:sp>
              <p:nvSpPr>
                <p:cNvPr id="7233" name="Freeform 32"/>
                <p:cNvSpPr>
                  <a:spLocks/>
                </p:cNvSpPr>
                <p:nvPr/>
              </p:nvSpPr>
              <p:spPr bwMode="auto">
                <a:xfrm flipH="1">
                  <a:off x="1968" y="912"/>
                  <a:ext cx="69" cy="1296"/>
                </a:xfrm>
                <a:custGeom>
                  <a:avLst/>
                  <a:gdLst>
                    <a:gd name="T0" fmla="*/ 0 w 69"/>
                    <a:gd name="T1" fmla="*/ 0 h 1296"/>
                    <a:gd name="T2" fmla="*/ 0 w 69"/>
                    <a:gd name="T3" fmla="*/ 1296 h 1296"/>
                    <a:gd name="T4" fmla="*/ 0 60000 65536"/>
                    <a:gd name="T5" fmla="*/ 0 60000 65536"/>
                    <a:gd name="T6" fmla="*/ 0 w 69"/>
                    <a:gd name="T7" fmla="*/ 0 h 1296"/>
                    <a:gd name="T8" fmla="*/ 69 w 69"/>
                    <a:gd name="T9" fmla="*/ 1296 h 1296"/>
                  </a:gdLst>
                  <a:ahLst/>
                  <a:cxnLst>
                    <a:cxn ang="T4">
                      <a:pos x="T0" y="T1"/>
                    </a:cxn>
                    <a:cxn ang="T5">
                      <a:pos x="T2" y="T3"/>
                    </a:cxn>
                  </a:cxnLst>
                  <a:rect l="T6" t="T7" r="T8" b="T9"/>
                  <a:pathLst>
                    <a:path w="69" h="1296">
                      <a:moveTo>
                        <a:pt x="0" y="0"/>
                      </a:moveTo>
                      <a:cubicBezTo>
                        <a:pt x="69" y="646"/>
                        <a:pt x="0" y="1296"/>
                        <a:pt x="0" y="1296"/>
                      </a:cubicBezTo>
                    </a:path>
                  </a:pathLst>
                </a:custGeom>
                <a:solidFill>
                  <a:schemeClr val="hlink"/>
                </a:solidFill>
                <a:ln w="19050" cmpd="sng">
                  <a:solidFill>
                    <a:srgbClr val="0066FF"/>
                  </a:solidFill>
                  <a:round/>
                  <a:headEnd type="none" w="med" len="med"/>
                  <a:tailEnd type="none" w="med" len="med"/>
                </a:ln>
              </p:spPr>
              <p:txBody>
                <a:bodyPr wrap="none" anchor="ctr"/>
                <a:lstStyle/>
                <a:p>
                  <a:endParaRPr lang="zh-CN" altLang="en-US"/>
                </a:p>
              </p:txBody>
            </p:sp>
          </p:grpSp>
        </p:grpSp>
        <p:sp>
          <p:nvSpPr>
            <p:cNvPr id="7229" name="Text Box 33"/>
            <p:cNvSpPr txBox="1">
              <a:spLocks noChangeArrowheads="1"/>
            </p:cNvSpPr>
            <p:nvPr/>
          </p:nvSpPr>
          <p:spPr bwMode="auto">
            <a:xfrm>
              <a:off x="1756" y="2160"/>
              <a:ext cx="308" cy="576"/>
            </a:xfrm>
            <a:prstGeom prst="rect">
              <a:avLst/>
            </a:prstGeom>
            <a:noFill/>
            <a:ln w="9525">
              <a:noFill/>
              <a:miter lim="800000"/>
              <a:headEnd/>
              <a:tailEnd/>
            </a:ln>
          </p:spPr>
          <p:txBody>
            <a:bodyPr vert="eaVert">
              <a:spAutoFit/>
            </a:bodyPr>
            <a:lstStyle/>
            <a:p>
              <a:pPr eaLnBrk="0" hangingPunct="0">
                <a:spcBef>
                  <a:spcPct val="50000"/>
                </a:spcBef>
              </a:pPr>
              <a:r>
                <a:rPr lang="zh-CN" altLang="en-US" sz="2000">
                  <a:solidFill>
                    <a:srgbClr val="0066FF"/>
                  </a:solidFill>
                  <a:ea typeface="仿宋_GB2312" pitchFamily="49" charset="-122"/>
                </a:rPr>
                <a:t>透镜</a:t>
              </a:r>
            </a:p>
          </p:txBody>
        </p:sp>
      </p:grpSp>
      <p:grpSp>
        <p:nvGrpSpPr>
          <p:cNvPr id="12" name="Group 34"/>
          <p:cNvGrpSpPr>
            <a:grpSpLocks/>
          </p:cNvGrpSpPr>
          <p:nvPr/>
        </p:nvGrpSpPr>
        <p:grpSpPr bwMode="auto">
          <a:xfrm>
            <a:off x="8121650" y="381000"/>
            <a:ext cx="488950" cy="3962400"/>
            <a:chOff x="5116" y="240"/>
            <a:chExt cx="308" cy="2496"/>
          </a:xfrm>
        </p:grpSpPr>
        <p:sp>
          <p:nvSpPr>
            <p:cNvPr id="7226" name="Line 35"/>
            <p:cNvSpPr>
              <a:spLocks noChangeShapeType="1"/>
            </p:cNvSpPr>
            <p:nvPr/>
          </p:nvSpPr>
          <p:spPr bwMode="auto">
            <a:xfrm>
              <a:off x="5280" y="624"/>
              <a:ext cx="0" cy="2112"/>
            </a:xfrm>
            <a:prstGeom prst="line">
              <a:avLst/>
            </a:prstGeom>
            <a:noFill/>
            <a:ln w="38100">
              <a:solidFill>
                <a:schemeClr val="accent1"/>
              </a:solidFill>
              <a:round/>
              <a:headEnd/>
              <a:tailEnd/>
            </a:ln>
          </p:spPr>
          <p:txBody>
            <a:bodyPr wrap="none" anchor="ctr"/>
            <a:lstStyle/>
            <a:p>
              <a:endParaRPr lang="zh-CN" altLang="en-US"/>
            </a:p>
          </p:txBody>
        </p:sp>
        <p:sp>
          <p:nvSpPr>
            <p:cNvPr id="7227" name="Text Box 36"/>
            <p:cNvSpPr txBox="1">
              <a:spLocks noChangeArrowheads="1"/>
            </p:cNvSpPr>
            <p:nvPr/>
          </p:nvSpPr>
          <p:spPr bwMode="auto">
            <a:xfrm>
              <a:off x="5116" y="240"/>
              <a:ext cx="308" cy="576"/>
            </a:xfrm>
            <a:prstGeom prst="rect">
              <a:avLst/>
            </a:prstGeom>
            <a:noFill/>
            <a:ln w="9525">
              <a:noFill/>
              <a:miter lim="800000"/>
              <a:headEnd/>
              <a:tailEnd/>
            </a:ln>
          </p:spPr>
          <p:txBody>
            <a:bodyPr vert="eaVert">
              <a:spAutoFit/>
            </a:bodyPr>
            <a:lstStyle/>
            <a:p>
              <a:pPr>
                <a:spcBef>
                  <a:spcPct val="50000"/>
                </a:spcBef>
              </a:pPr>
              <a:r>
                <a:rPr lang="zh-CN" altLang="en-US" sz="2000">
                  <a:solidFill>
                    <a:srgbClr val="008B88"/>
                  </a:solidFill>
                  <a:latin typeface="宋体" charset="-122"/>
                </a:rPr>
                <a:t>像面</a:t>
              </a:r>
            </a:p>
          </p:txBody>
        </p:sp>
      </p:grpSp>
      <p:sp>
        <p:nvSpPr>
          <p:cNvPr id="20517" name="Line 37"/>
          <p:cNvSpPr>
            <a:spLocks noChangeShapeType="1"/>
          </p:cNvSpPr>
          <p:nvPr/>
        </p:nvSpPr>
        <p:spPr bwMode="auto">
          <a:xfrm>
            <a:off x="8382000" y="1752600"/>
            <a:ext cx="0" cy="1371600"/>
          </a:xfrm>
          <a:prstGeom prst="line">
            <a:avLst/>
          </a:prstGeom>
          <a:noFill/>
          <a:ln w="38100">
            <a:solidFill>
              <a:srgbClr val="008B88"/>
            </a:solidFill>
            <a:round/>
            <a:headEnd/>
            <a:tailEnd/>
          </a:ln>
        </p:spPr>
        <p:txBody>
          <a:bodyPr/>
          <a:lstStyle/>
          <a:p>
            <a:endParaRPr lang="zh-CN" altLang="en-US"/>
          </a:p>
        </p:txBody>
      </p:sp>
      <p:grpSp>
        <p:nvGrpSpPr>
          <p:cNvPr id="13" name="Group 38"/>
          <p:cNvGrpSpPr>
            <a:grpSpLocks/>
          </p:cNvGrpSpPr>
          <p:nvPr/>
        </p:nvGrpSpPr>
        <p:grpSpPr bwMode="auto">
          <a:xfrm>
            <a:off x="1427163" y="2452688"/>
            <a:ext cx="630237" cy="595312"/>
            <a:chOff x="899" y="1545"/>
            <a:chExt cx="397" cy="375"/>
          </a:xfrm>
        </p:grpSpPr>
        <p:sp>
          <p:nvSpPr>
            <p:cNvPr id="7225" name="Text Box 39"/>
            <p:cNvSpPr txBox="1">
              <a:spLocks noChangeArrowheads="1"/>
            </p:cNvSpPr>
            <p:nvPr/>
          </p:nvSpPr>
          <p:spPr bwMode="auto">
            <a:xfrm>
              <a:off x="1056" y="1545"/>
              <a:ext cx="240" cy="327"/>
            </a:xfrm>
            <a:prstGeom prst="rect">
              <a:avLst/>
            </a:prstGeom>
            <a:noFill/>
            <a:ln w="9525">
              <a:noFill/>
              <a:miter lim="800000"/>
              <a:headEnd/>
              <a:tailEnd/>
            </a:ln>
          </p:spPr>
          <p:txBody>
            <a:bodyPr>
              <a:spAutoFit/>
            </a:bodyPr>
            <a:lstStyle/>
            <a:p>
              <a:pPr>
                <a:spcBef>
                  <a:spcPct val="50000"/>
                </a:spcBef>
              </a:pPr>
              <a:r>
                <a:rPr lang="zh-CN" altLang="en-US" sz="2800" b="1">
                  <a:solidFill>
                    <a:srgbClr val="008B88"/>
                  </a:solidFill>
                  <a:latin typeface="宋体" charset="-122"/>
                  <a:sym typeface="Wingdings" pitchFamily="2" charset="2"/>
                </a:rPr>
                <a:t></a:t>
              </a:r>
              <a:endParaRPr lang="zh-CN" altLang="en-US" sz="2800" b="1">
                <a:solidFill>
                  <a:srgbClr val="008B88"/>
                </a:solidFill>
                <a:latin typeface="宋体" charset="-122"/>
              </a:endParaRPr>
            </a:p>
          </p:txBody>
        </p:sp>
        <p:graphicFrame>
          <p:nvGraphicFramePr>
            <p:cNvPr id="7174" name="Object 1028"/>
            <p:cNvGraphicFramePr>
              <a:graphicFrameLocks noChangeAspect="1"/>
            </p:cNvGraphicFramePr>
            <p:nvPr/>
          </p:nvGraphicFramePr>
          <p:xfrm>
            <a:off x="899" y="1680"/>
            <a:ext cx="205" cy="240"/>
          </p:xfrm>
          <a:graphic>
            <a:graphicData uri="http://schemas.openxmlformats.org/presentationml/2006/ole">
              <mc:AlternateContent xmlns:mc="http://schemas.openxmlformats.org/markup-compatibility/2006">
                <mc:Choice xmlns:v="urn:schemas-microsoft-com:vml" Requires="v">
                  <p:oleObj spid="_x0000_s52249" name="公式" r:id="rId8" imgW="152280" imgH="177480" progId="">
                    <p:embed/>
                  </p:oleObj>
                </mc:Choice>
                <mc:Fallback>
                  <p:oleObj name="公式" r:id="rId8" imgW="152280" imgH="177480" progId="">
                    <p:embed/>
                    <p:pic>
                      <p:nvPicPr>
                        <p:cNvPr id="0" name="Object 10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9" y="1680"/>
                          <a:ext cx="205" cy="2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0521" name="Line 41"/>
          <p:cNvSpPr>
            <a:spLocks noChangeShapeType="1"/>
          </p:cNvSpPr>
          <p:nvPr/>
        </p:nvSpPr>
        <p:spPr bwMode="auto">
          <a:xfrm>
            <a:off x="1828800" y="2133600"/>
            <a:ext cx="0" cy="609600"/>
          </a:xfrm>
          <a:prstGeom prst="line">
            <a:avLst/>
          </a:prstGeom>
          <a:noFill/>
          <a:ln w="38100">
            <a:solidFill>
              <a:srgbClr val="008F8C"/>
            </a:solidFill>
            <a:round/>
            <a:headEnd/>
            <a:tailEnd/>
          </a:ln>
        </p:spPr>
        <p:txBody>
          <a:bodyPr wrap="none" anchor="ctr"/>
          <a:lstStyle/>
          <a:p>
            <a:endParaRPr lang="zh-CN" altLang="en-US"/>
          </a:p>
        </p:txBody>
      </p:sp>
      <p:sp>
        <p:nvSpPr>
          <p:cNvPr id="20522" name="Text Box 42">
            <a:hlinkClick r:id="rId10" action="ppaction://hlinksldjump"/>
          </p:cNvPr>
          <p:cNvSpPr txBox="1">
            <a:spLocks noChangeArrowheads="1"/>
          </p:cNvSpPr>
          <p:nvPr/>
        </p:nvSpPr>
        <p:spPr bwMode="auto">
          <a:xfrm>
            <a:off x="1219200" y="304800"/>
            <a:ext cx="3733800" cy="579438"/>
          </a:xfrm>
          <a:prstGeom prst="rect">
            <a:avLst/>
          </a:prstGeom>
          <a:noFill/>
          <a:ln w="9525">
            <a:noFill/>
            <a:miter lim="800000"/>
            <a:headEnd/>
            <a:tailEnd/>
          </a:ln>
        </p:spPr>
        <p:txBody>
          <a:bodyPr>
            <a:spAutoFit/>
          </a:bodyPr>
          <a:lstStyle/>
          <a:p>
            <a:pPr>
              <a:spcBef>
                <a:spcPct val="50000"/>
              </a:spcBef>
            </a:pPr>
            <a:r>
              <a:rPr lang="zh-CN" altLang="en-US" sz="3200" b="1">
                <a:solidFill>
                  <a:srgbClr val="006666"/>
                </a:solidFill>
                <a:latin typeface="宋体" charset="-122"/>
              </a:rPr>
              <a:t>２．阿贝成像原理</a:t>
            </a:r>
          </a:p>
        </p:txBody>
      </p:sp>
      <p:sp>
        <p:nvSpPr>
          <p:cNvPr id="20523" name="Line 43"/>
          <p:cNvSpPr>
            <a:spLocks noChangeShapeType="1"/>
          </p:cNvSpPr>
          <p:nvPr/>
        </p:nvSpPr>
        <p:spPr bwMode="auto">
          <a:xfrm>
            <a:off x="1143000" y="2438400"/>
            <a:ext cx="7696200" cy="0"/>
          </a:xfrm>
          <a:prstGeom prst="line">
            <a:avLst/>
          </a:prstGeom>
          <a:noFill/>
          <a:ln w="9525">
            <a:solidFill>
              <a:schemeClr val="tx1"/>
            </a:solidFill>
            <a:prstDash val="dash"/>
            <a:round/>
            <a:headEnd/>
            <a:tailEnd/>
          </a:ln>
        </p:spPr>
        <p:txBody>
          <a:bodyPr wrap="none" anchor="ctr"/>
          <a:lstStyle/>
          <a:p>
            <a:endParaRPr lang="zh-CN" altLang="en-US"/>
          </a:p>
        </p:txBody>
      </p:sp>
      <p:grpSp>
        <p:nvGrpSpPr>
          <p:cNvPr id="14" name="Group 44"/>
          <p:cNvGrpSpPr>
            <a:grpSpLocks/>
          </p:cNvGrpSpPr>
          <p:nvPr/>
        </p:nvGrpSpPr>
        <p:grpSpPr bwMode="auto">
          <a:xfrm>
            <a:off x="1828800" y="1905000"/>
            <a:ext cx="1371600" cy="1066800"/>
            <a:chOff x="1152" y="1200"/>
            <a:chExt cx="864" cy="672"/>
          </a:xfrm>
        </p:grpSpPr>
        <p:sp>
          <p:nvSpPr>
            <p:cNvPr id="7222" name="Line 45"/>
            <p:cNvSpPr>
              <a:spLocks noChangeShapeType="1"/>
            </p:cNvSpPr>
            <p:nvPr/>
          </p:nvSpPr>
          <p:spPr bwMode="auto">
            <a:xfrm>
              <a:off x="1152" y="1536"/>
              <a:ext cx="864" cy="336"/>
            </a:xfrm>
            <a:prstGeom prst="line">
              <a:avLst/>
            </a:prstGeom>
            <a:noFill/>
            <a:ln w="19050">
              <a:solidFill>
                <a:srgbClr val="FF0000"/>
              </a:solidFill>
              <a:round/>
              <a:headEnd/>
              <a:tailEnd type="triangle" w="med" len="med"/>
            </a:ln>
          </p:spPr>
          <p:txBody>
            <a:bodyPr wrap="none" anchor="ctr"/>
            <a:lstStyle/>
            <a:p>
              <a:endParaRPr lang="zh-CN" altLang="en-US"/>
            </a:p>
          </p:txBody>
        </p:sp>
        <p:sp>
          <p:nvSpPr>
            <p:cNvPr id="7223" name="Line 46"/>
            <p:cNvSpPr>
              <a:spLocks noChangeShapeType="1"/>
            </p:cNvSpPr>
            <p:nvPr/>
          </p:nvSpPr>
          <p:spPr bwMode="auto">
            <a:xfrm flipV="1">
              <a:off x="1152" y="1200"/>
              <a:ext cx="864" cy="336"/>
            </a:xfrm>
            <a:prstGeom prst="line">
              <a:avLst/>
            </a:prstGeom>
            <a:noFill/>
            <a:ln w="19050">
              <a:solidFill>
                <a:srgbClr val="FF0000"/>
              </a:solidFill>
              <a:round/>
              <a:headEnd/>
              <a:tailEnd type="triangle" w="med" len="med"/>
            </a:ln>
          </p:spPr>
          <p:txBody>
            <a:bodyPr wrap="none" anchor="ctr"/>
            <a:lstStyle/>
            <a:p>
              <a:endParaRPr lang="zh-CN" altLang="en-US"/>
            </a:p>
          </p:txBody>
        </p:sp>
        <p:sp>
          <p:nvSpPr>
            <p:cNvPr id="7224" name="Line 47"/>
            <p:cNvSpPr>
              <a:spLocks noChangeShapeType="1"/>
            </p:cNvSpPr>
            <p:nvPr/>
          </p:nvSpPr>
          <p:spPr bwMode="auto">
            <a:xfrm>
              <a:off x="1152" y="1536"/>
              <a:ext cx="864" cy="0"/>
            </a:xfrm>
            <a:prstGeom prst="line">
              <a:avLst/>
            </a:prstGeom>
            <a:noFill/>
            <a:ln w="19050">
              <a:solidFill>
                <a:srgbClr val="FF0000"/>
              </a:solidFill>
              <a:round/>
              <a:headEnd/>
              <a:tailEnd type="triangle" w="med" len="med"/>
            </a:ln>
          </p:spPr>
          <p:txBody>
            <a:bodyPr wrap="none" anchor="ctr"/>
            <a:lstStyle/>
            <a:p>
              <a:endParaRPr lang="zh-CN" altLang="en-US"/>
            </a:p>
          </p:txBody>
        </p:sp>
      </p:grpSp>
      <p:grpSp>
        <p:nvGrpSpPr>
          <p:cNvPr id="15" name="Group 48"/>
          <p:cNvGrpSpPr>
            <a:grpSpLocks/>
          </p:cNvGrpSpPr>
          <p:nvPr/>
        </p:nvGrpSpPr>
        <p:grpSpPr bwMode="auto">
          <a:xfrm>
            <a:off x="1828800" y="1600200"/>
            <a:ext cx="1371600" cy="1066800"/>
            <a:chOff x="1152" y="1008"/>
            <a:chExt cx="864" cy="672"/>
          </a:xfrm>
        </p:grpSpPr>
        <p:sp>
          <p:nvSpPr>
            <p:cNvPr id="7219" name="Line 49"/>
            <p:cNvSpPr>
              <a:spLocks noChangeShapeType="1"/>
            </p:cNvSpPr>
            <p:nvPr/>
          </p:nvSpPr>
          <p:spPr bwMode="auto">
            <a:xfrm flipV="1">
              <a:off x="1152" y="1008"/>
              <a:ext cx="864" cy="336"/>
            </a:xfrm>
            <a:prstGeom prst="line">
              <a:avLst/>
            </a:prstGeom>
            <a:noFill/>
            <a:ln w="19050">
              <a:solidFill>
                <a:srgbClr val="009900"/>
              </a:solidFill>
              <a:round/>
              <a:headEnd/>
              <a:tailEnd type="triangle" w="med" len="med"/>
            </a:ln>
          </p:spPr>
          <p:txBody>
            <a:bodyPr wrap="none" anchor="ctr"/>
            <a:lstStyle/>
            <a:p>
              <a:endParaRPr lang="zh-CN" altLang="en-US"/>
            </a:p>
          </p:txBody>
        </p:sp>
        <p:sp>
          <p:nvSpPr>
            <p:cNvPr id="7220" name="Line 50"/>
            <p:cNvSpPr>
              <a:spLocks noChangeShapeType="1"/>
            </p:cNvSpPr>
            <p:nvPr/>
          </p:nvSpPr>
          <p:spPr bwMode="auto">
            <a:xfrm>
              <a:off x="1152" y="1344"/>
              <a:ext cx="864" cy="0"/>
            </a:xfrm>
            <a:prstGeom prst="line">
              <a:avLst/>
            </a:prstGeom>
            <a:noFill/>
            <a:ln w="19050">
              <a:solidFill>
                <a:srgbClr val="009900"/>
              </a:solidFill>
              <a:round/>
              <a:headEnd/>
              <a:tailEnd type="triangle" w="med" len="med"/>
            </a:ln>
          </p:spPr>
          <p:txBody>
            <a:bodyPr wrap="none" anchor="ctr"/>
            <a:lstStyle/>
            <a:p>
              <a:endParaRPr lang="zh-CN" altLang="en-US"/>
            </a:p>
          </p:txBody>
        </p:sp>
        <p:sp>
          <p:nvSpPr>
            <p:cNvPr id="7221" name="Line 51"/>
            <p:cNvSpPr>
              <a:spLocks noChangeShapeType="1"/>
            </p:cNvSpPr>
            <p:nvPr/>
          </p:nvSpPr>
          <p:spPr bwMode="auto">
            <a:xfrm>
              <a:off x="1152" y="1344"/>
              <a:ext cx="864" cy="336"/>
            </a:xfrm>
            <a:prstGeom prst="line">
              <a:avLst/>
            </a:prstGeom>
            <a:noFill/>
            <a:ln w="19050">
              <a:solidFill>
                <a:srgbClr val="009900"/>
              </a:solidFill>
              <a:round/>
              <a:headEnd/>
              <a:tailEnd type="triangle" w="med" len="med"/>
            </a:ln>
          </p:spPr>
          <p:txBody>
            <a:bodyPr wrap="none" anchor="ctr"/>
            <a:lstStyle/>
            <a:p>
              <a:endParaRPr lang="zh-CN" altLang="en-US"/>
            </a:p>
          </p:txBody>
        </p:sp>
      </p:grpSp>
      <p:grpSp>
        <p:nvGrpSpPr>
          <p:cNvPr id="16" name="Group 52"/>
          <p:cNvGrpSpPr>
            <a:grpSpLocks/>
          </p:cNvGrpSpPr>
          <p:nvPr/>
        </p:nvGrpSpPr>
        <p:grpSpPr bwMode="auto">
          <a:xfrm>
            <a:off x="1828800" y="2209800"/>
            <a:ext cx="1371600" cy="1066800"/>
            <a:chOff x="1152" y="1392"/>
            <a:chExt cx="864" cy="672"/>
          </a:xfrm>
        </p:grpSpPr>
        <p:sp>
          <p:nvSpPr>
            <p:cNvPr id="7216" name="Line 53"/>
            <p:cNvSpPr>
              <a:spLocks noChangeShapeType="1"/>
            </p:cNvSpPr>
            <p:nvPr/>
          </p:nvSpPr>
          <p:spPr bwMode="auto">
            <a:xfrm flipV="1">
              <a:off x="1152" y="1392"/>
              <a:ext cx="864" cy="336"/>
            </a:xfrm>
            <a:prstGeom prst="line">
              <a:avLst/>
            </a:prstGeom>
            <a:noFill/>
            <a:ln w="19050">
              <a:solidFill>
                <a:srgbClr val="9900CC"/>
              </a:solidFill>
              <a:round/>
              <a:headEnd/>
              <a:tailEnd type="triangle" w="med" len="med"/>
            </a:ln>
          </p:spPr>
          <p:txBody>
            <a:bodyPr wrap="none" anchor="ctr"/>
            <a:lstStyle/>
            <a:p>
              <a:endParaRPr lang="zh-CN" altLang="en-US"/>
            </a:p>
          </p:txBody>
        </p:sp>
        <p:sp>
          <p:nvSpPr>
            <p:cNvPr id="7217" name="Line 54"/>
            <p:cNvSpPr>
              <a:spLocks noChangeShapeType="1"/>
            </p:cNvSpPr>
            <p:nvPr/>
          </p:nvSpPr>
          <p:spPr bwMode="auto">
            <a:xfrm>
              <a:off x="1152" y="1728"/>
              <a:ext cx="864" cy="0"/>
            </a:xfrm>
            <a:prstGeom prst="line">
              <a:avLst/>
            </a:prstGeom>
            <a:noFill/>
            <a:ln w="19050">
              <a:solidFill>
                <a:srgbClr val="9900CC"/>
              </a:solidFill>
              <a:round/>
              <a:headEnd/>
              <a:tailEnd type="triangle" w="med" len="med"/>
            </a:ln>
          </p:spPr>
          <p:txBody>
            <a:bodyPr wrap="none" anchor="ctr"/>
            <a:lstStyle/>
            <a:p>
              <a:endParaRPr lang="zh-CN" altLang="en-US"/>
            </a:p>
          </p:txBody>
        </p:sp>
        <p:sp>
          <p:nvSpPr>
            <p:cNvPr id="7218" name="Line 55"/>
            <p:cNvSpPr>
              <a:spLocks noChangeShapeType="1"/>
            </p:cNvSpPr>
            <p:nvPr/>
          </p:nvSpPr>
          <p:spPr bwMode="auto">
            <a:xfrm>
              <a:off x="1152" y="1728"/>
              <a:ext cx="864" cy="336"/>
            </a:xfrm>
            <a:prstGeom prst="line">
              <a:avLst/>
            </a:prstGeom>
            <a:noFill/>
            <a:ln w="19050">
              <a:solidFill>
                <a:srgbClr val="9900CC"/>
              </a:solidFill>
              <a:round/>
              <a:headEnd/>
              <a:tailEnd type="triangle" w="med" len="med"/>
            </a:ln>
          </p:spPr>
          <p:txBody>
            <a:bodyPr wrap="none" anchor="ctr"/>
            <a:lstStyle/>
            <a:p>
              <a:endParaRPr lang="zh-CN" altLang="en-US"/>
            </a:p>
          </p:txBody>
        </p:sp>
      </p:grpSp>
      <p:grpSp>
        <p:nvGrpSpPr>
          <p:cNvPr id="17" name="Group 56"/>
          <p:cNvGrpSpPr>
            <a:grpSpLocks/>
          </p:cNvGrpSpPr>
          <p:nvPr/>
        </p:nvGrpSpPr>
        <p:grpSpPr bwMode="auto">
          <a:xfrm>
            <a:off x="3200400" y="3581400"/>
            <a:ext cx="1600200" cy="482600"/>
            <a:chOff x="2016" y="2256"/>
            <a:chExt cx="1008" cy="304"/>
          </a:xfrm>
        </p:grpSpPr>
        <p:sp>
          <p:nvSpPr>
            <p:cNvPr id="7212" name="Line 57"/>
            <p:cNvSpPr>
              <a:spLocks noChangeShapeType="1"/>
            </p:cNvSpPr>
            <p:nvPr/>
          </p:nvSpPr>
          <p:spPr bwMode="auto">
            <a:xfrm>
              <a:off x="2016" y="2256"/>
              <a:ext cx="0" cy="240"/>
            </a:xfrm>
            <a:prstGeom prst="line">
              <a:avLst/>
            </a:prstGeom>
            <a:noFill/>
            <a:ln w="28575">
              <a:solidFill>
                <a:srgbClr val="0066FF"/>
              </a:solidFill>
              <a:round/>
              <a:headEnd/>
              <a:tailEnd/>
            </a:ln>
          </p:spPr>
          <p:txBody>
            <a:bodyPr wrap="none" anchor="ctr"/>
            <a:lstStyle/>
            <a:p>
              <a:endParaRPr lang="zh-CN" altLang="en-US"/>
            </a:p>
          </p:txBody>
        </p:sp>
        <p:sp>
          <p:nvSpPr>
            <p:cNvPr id="7213" name="Line 58"/>
            <p:cNvSpPr>
              <a:spLocks noChangeShapeType="1"/>
            </p:cNvSpPr>
            <p:nvPr/>
          </p:nvSpPr>
          <p:spPr bwMode="auto">
            <a:xfrm>
              <a:off x="3024" y="2256"/>
              <a:ext cx="0" cy="240"/>
            </a:xfrm>
            <a:prstGeom prst="line">
              <a:avLst/>
            </a:prstGeom>
            <a:noFill/>
            <a:ln w="28575">
              <a:solidFill>
                <a:srgbClr val="0066FF"/>
              </a:solidFill>
              <a:round/>
              <a:headEnd/>
              <a:tailEnd/>
            </a:ln>
          </p:spPr>
          <p:txBody>
            <a:bodyPr wrap="none" anchor="ctr"/>
            <a:lstStyle/>
            <a:p>
              <a:endParaRPr lang="zh-CN" altLang="en-US"/>
            </a:p>
          </p:txBody>
        </p:sp>
        <p:sp>
          <p:nvSpPr>
            <p:cNvPr id="7214" name="Line 59"/>
            <p:cNvSpPr>
              <a:spLocks noChangeShapeType="1"/>
            </p:cNvSpPr>
            <p:nvPr/>
          </p:nvSpPr>
          <p:spPr bwMode="auto">
            <a:xfrm>
              <a:off x="2784" y="2400"/>
              <a:ext cx="240" cy="0"/>
            </a:xfrm>
            <a:prstGeom prst="line">
              <a:avLst/>
            </a:prstGeom>
            <a:noFill/>
            <a:ln w="28575">
              <a:solidFill>
                <a:srgbClr val="0066FF"/>
              </a:solidFill>
              <a:round/>
              <a:headEnd/>
              <a:tailEnd type="triangle" w="sm" len="med"/>
            </a:ln>
          </p:spPr>
          <p:txBody>
            <a:bodyPr wrap="none" anchor="ctr"/>
            <a:lstStyle/>
            <a:p>
              <a:endParaRPr lang="zh-CN" altLang="en-US"/>
            </a:p>
          </p:txBody>
        </p:sp>
        <p:sp>
          <p:nvSpPr>
            <p:cNvPr id="7215" name="Line 60"/>
            <p:cNvSpPr>
              <a:spLocks noChangeShapeType="1"/>
            </p:cNvSpPr>
            <p:nvPr/>
          </p:nvSpPr>
          <p:spPr bwMode="auto">
            <a:xfrm flipH="1">
              <a:off x="2016" y="2400"/>
              <a:ext cx="240" cy="0"/>
            </a:xfrm>
            <a:prstGeom prst="line">
              <a:avLst/>
            </a:prstGeom>
            <a:noFill/>
            <a:ln w="28575">
              <a:solidFill>
                <a:srgbClr val="0066FF"/>
              </a:solidFill>
              <a:round/>
              <a:headEnd/>
              <a:tailEnd type="triangle" w="sm" len="med"/>
            </a:ln>
          </p:spPr>
          <p:txBody>
            <a:bodyPr wrap="none" anchor="ctr"/>
            <a:lstStyle/>
            <a:p>
              <a:endParaRPr lang="zh-CN" altLang="en-US"/>
            </a:p>
          </p:txBody>
        </p:sp>
        <p:graphicFrame>
          <p:nvGraphicFramePr>
            <p:cNvPr id="7173" name="Object 1027"/>
            <p:cNvGraphicFramePr>
              <a:graphicFrameLocks noChangeAspect="1"/>
            </p:cNvGraphicFramePr>
            <p:nvPr/>
          </p:nvGraphicFramePr>
          <p:xfrm>
            <a:off x="2401" y="2256"/>
            <a:ext cx="287" cy="304"/>
          </p:xfrm>
          <a:graphic>
            <a:graphicData uri="http://schemas.openxmlformats.org/presentationml/2006/ole">
              <mc:AlternateContent xmlns:mc="http://schemas.openxmlformats.org/markup-compatibility/2006">
                <mc:Choice xmlns:v="urn:schemas-microsoft-com:vml" Requires="v">
                  <p:oleObj spid="_x0000_s52250" name="公式" r:id="rId11" imgW="190440" imgH="203040" progId="">
                    <p:embed/>
                  </p:oleObj>
                </mc:Choice>
                <mc:Fallback>
                  <p:oleObj name="公式" r:id="rId11" imgW="190440" imgH="203040" progId="">
                    <p:embed/>
                    <p:pic>
                      <p:nvPicPr>
                        <p:cNvPr id="0" name="Object 10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01" y="2256"/>
                          <a:ext cx="287" cy="3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8" name="Group 62"/>
          <p:cNvGrpSpPr>
            <a:grpSpLocks/>
          </p:cNvGrpSpPr>
          <p:nvPr/>
        </p:nvGrpSpPr>
        <p:grpSpPr bwMode="auto">
          <a:xfrm>
            <a:off x="4648200" y="1828800"/>
            <a:ext cx="381000" cy="1219200"/>
            <a:chOff x="2928" y="1152"/>
            <a:chExt cx="240" cy="768"/>
          </a:xfrm>
        </p:grpSpPr>
        <p:sp>
          <p:nvSpPr>
            <p:cNvPr id="7209" name="Text Box 63"/>
            <p:cNvSpPr txBox="1">
              <a:spLocks noChangeArrowheads="1"/>
            </p:cNvSpPr>
            <p:nvPr/>
          </p:nvSpPr>
          <p:spPr bwMode="auto">
            <a:xfrm>
              <a:off x="2928" y="1353"/>
              <a:ext cx="240" cy="327"/>
            </a:xfrm>
            <a:prstGeom prst="rect">
              <a:avLst/>
            </a:prstGeom>
            <a:noFill/>
            <a:ln w="9525">
              <a:noFill/>
              <a:miter lim="800000"/>
              <a:headEnd/>
              <a:tailEnd/>
            </a:ln>
          </p:spPr>
          <p:txBody>
            <a:bodyPr>
              <a:spAutoFit/>
            </a:bodyPr>
            <a:lstStyle/>
            <a:p>
              <a:pPr>
                <a:spcBef>
                  <a:spcPct val="50000"/>
                </a:spcBef>
              </a:pPr>
              <a:r>
                <a:rPr lang="zh-CN" altLang="en-US" sz="2800" b="1">
                  <a:solidFill>
                    <a:srgbClr val="008B88"/>
                  </a:solidFill>
                  <a:latin typeface="宋体" charset="-122"/>
                  <a:sym typeface="Wingdings" pitchFamily="2" charset="2"/>
                </a:rPr>
                <a:t></a:t>
              </a:r>
              <a:endParaRPr lang="zh-CN" altLang="en-US" sz="2800" b="1">
                <a:solidFill>
                  <a:srgbClr val="008B88"/>
                </a:solidFill>
                <a:latin typeface="宋体" charset="-122"/>
              </a:endParaRPr>
            </a:p>
          </p:txBody>
        </p:sp>
        <p:sp>
          <p:nvSpPr>
            <p:cNvPr id="7210" name="Text Box 64"/>
            <p:cNvSpPr txBox="1">
              <a:spLocks noChangeArrowheads="1"/>
            </p:cNvSpPr>
            <p:nvPr/>
          </p:nvSpPr>
          <p:spPr bwMode="auto">
            <a:xfrm>
              <a:off x="2928" y="1593"/>
              <a:ext cx="240" cy="327"/>
            </a:xfrm>
            <a:prstGeom prst="rect">
              <a:avLst/>
            </a:prstGeom>
            <a:noFill/>
            <a:ln w="9525">
              <a:noFill/>
              <a:miter lim="800000"/>
              <a:headEnd/>
              <a:tailEnd/>
            </a:ln>
          </p:spPr>
          <p:txBody>
            <a:bodyPr>
              <a:spAutoFit/>
            </a:bodyPr>
            <a:lstStyle/>
            <a:p>
              <a:pPr>
                <a:spcBef>
                  <a:spcPct val="50000"/>
                </a:spcBef>
              </a:pPr>
              <a:r>
                <a:rPr lang="zh-CN" altLang="en-US" sz="2800" b="1">
                  <a:solidFill>
                    <a:srgbClr val="008B88"/>
                  </a:solidFill>
                  <a:latin typeface="宋体" charset="-122"/>
                  <a:sym typeface="Wingdings" pitchFamily="2" charset="2"/>
                </a:rPr>
                <a:t></a:t>
              </a:r>
              <a:endParaRPr lang="zh-CN" altLang="en-US" sz="2800" b="1">
                <a:solidFill>
                  <a:srgbClr val="008B88"/>
                </a:solidFill>
                <a:latin typeface="宋体" charset="-122"/>
              </a:endParaRPr>
            </a:p>
          </p:txBody>
        </p:sp>
        <p:sp>
          <p:nvSpPr>
            <p:cNvPr id="7211" name="Text Box 65"/>
            <p:cNvSpPr txBox="1">
              <a:spLocks noChangeArrowheads="1"/>
            </p:cNvSpPr>
            <p:nvPr/>
          </p:nvSpPr>
          <p:spPr bwMode="auto">
            <a:xfrm>
              <a:off x="2928" y="1152"/>
              <a:ext cx="240" cy="327"/>
            </a:xfrm>
            <a:prstGeom prst="rect">
              <a:avLst/>
            </a:prstGeom>
            <a:noFill/>
            <a:ln w="9525">
              <a:noFill/>
              <a:miter lim="800000"/>
              <a:headEnd/>
              <a:tailEnd/>
            </a:ln>
          </p:spPr>
          <p:txBody>
            <a:bodyPr>
              <a:spAutoFit/>
            </a:bodyPr>
            <a:lstStyle/>
            <a:p>
              <a:pPr>
                <a:spcBef>
                  <a:spcPct val="50000"/>
                </a:spcBef>
              </a:pPr>
              <a:r>
                <a:rPr lang="zh-CN" altLang="en-US" sz="2800" b="1">
                  <a:solidFill>
                    <a:srgbClr val="008B88"/>
                  </a:solidFill>
                  <a:latin typeface="宋体" charset="-122"/>
                  <a:sym typeface="Wingdings" pitchFamily="2" charset="2"/>
                </a:rPr>
                <a:t></a:t>
              </a:r>
              <a:endParaRPr lang="zh-CN" altLang="en-US" sz="2800" b="1">
                <a:solidFill>
                  <a:srgbClr val="008B88"/>
                </a:solidFill>
                <a:latin typeface="宋体" charset="-122"/>
              </a:endParaRPr>
            </a:p>
          </p:txBody>
        </p:sp>
      </p:grpSp>
      <p:grpSp>
        <p:nvGrpSpPr>
          <p:cNvPr id="19" name="Group 66"/>
          <p:cNvGrpSpPr>
            <a:grpSpLocks/>
          </p:cNvGrpSpPr>
          <p:nvPr/>
        </p:nvGrpSpPr>
        <p:grpSpPr bwMode="auto">
          <a:xfrm>
            <a:off x="8229600" y="2833688"/>
            <a:ext cx="615950" cy="525462"/>
            <a:chOff x="5184" y="1785"/>
            <a:chExt cx="388" cy="331"/>
          </a:xfrm>
        </p:grpSpPr>
        <p:sp>
          <p:nvSpPr>
            <p:cNvPr id="7208" name="Text Box 67"/>
            <p:cNvSpPr txBox="1">
              <a:spLocks noChangeArrowheads="1"/>
            </p:cNvSpPr>
            <p:nvPr/>
          </p:nvSpPr>
          <p:spPr bwMode="auto">
            <a:xfrm>
              <a:off x="5184" y="1785"/>
              <a:ext cx="240" cy="327"/>
            </a:xfrm>
            <a:prstGeom prst="rect">
              <a:avLst/>
            </a:prstGeom>
            <a:noFill/>
            <a:ln w="9525">
              <a:noFill/>
              <a:miter lim="800000"/>
              <a:headEnd/>
              <a:tailEnd/>
            </a:ln>
          </p:spPr>
          <p:txBody>
            <a:bodyPr>
              <a:spAutoFit/>
            </a:bodyPr>
            <a:lstStyle/>
            <a:p>
              <a:pPr>
                <a:spcBef>
                  <a:spcPct val="50000"/>
                </a:spcBef>
              </a:pPr>
              <a:r>
                <a:rPr lang="zh-CN" altLang="en-US" sz="2800" b="1">
                  <a:solidFill>
                    <a:srgbClr val="008B88"/>
                  </a:solidFill>
                  <a:latin typeface="宋体" charset="-122"/>
                  <a:sym typeface="Wingdings" pitchFamily="2" charset="2"/>
                </a:rPr>
                <a:t></a:t>
              </a:r>
              <a:endParaRPr lang="zh-CN" altLang="en-US" sz="2800" b="1">
                <a:solidFill>
                  <a:srgbClr val="008B88"/>
                </a:solidFill>
                <a:latin typeface="宋体" charset="-122"/>
              </a:endParaRPr>
            </a:p>
          </p:txBody>
        </p:sp>
        <p:graphicFrame>
          <p:nvGraphicFramePr>
            <p:cNvPr id="7172" name="Object 1026"/>
            <p:cNvGraphicFramePr>
              <a:graphicFrameLocks noChangeAspect="1"/>
            </p:cNvGraphicFramePr>
            <p:nvPr/>
          </p:nvGraphicFramePr>
          <p:xfrm>
            <a:off x="5309" y="1872"/>
            <a:ext cx="263" cy="244"/>
          </p:xfrm>
          <a:graphic>
            <a:graphicData uri="http://schemas.openxmlformats.org/presentationml/2006/ole">
              <mc:AlternateContent xmlns:mc="http://schemas.openxmlformats.org/markup-compatibility/2006">
                <mc:Choice xmlns:v="urn:schemas-microsoft-com:vml" Requires="v">
                  <p:oleObj spid="_x0000_s52251" name="公式" r:id="rId13" imgW="177480" imgH="164880" progId="">
                    <p:embed/>
                  </p:oleObj>
                </mc:Choice>
                <mc:Fallback>
                  <p:oleObj name="公式" r:id="rId13" imgW="177480" imgH="164880" progId="">
                    <p:embed/>
                    <p:pic>
                      <p:nvPicPr>
                        <p:cNvPr id="0" name="Object 102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09" y="1872"/>
                          <a:ext cx="263" cy="2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0" name="Group 69"/>
          <p:cNvGrpSpPr>
            <a:grpSpLocks/>
          </p:cNvGrpSpPr>
          <p:nvPr/>
        </p:nvGrpSpPr>
        <p:grpSpPr bwMode="auto">
          <a:xfrm>
            <a:off x="8229600" y="2147888"/>
            <a:ext cx="615950" cy="525462"/>
            <a:chOff x="5184" y="1353"/>
            <a:chExt cx="388" cy="331"/>
          </a:xfrm>
        </p:grpSpPr>
        <p:sp>
          <p:nvSpPr>
            <p:cNvPr id="7207" name="Text Box 70"/>
            <p:cNvSpPr txBox="1">
              <a:spLocks noChangeArrowheads="1"/>
            </p:cNvSpPr>
            <p:nvPr/>
          </p:nvSpPr>
          <p:spPr bwMode="auto">
            <a:xfrm>
              <a:off x="5184" y="1353"/>
              <a:ext cx="240" cy="327"/>
            </a:xfrm>
            <a:prstGeom prst="rect">
              <a:avLst/>
            </a:prstGeom>
            <a:noFill/>
            <a:ln w="9525">
              <a:noFill/>
              <a:miter lim="800000"/>
              <a:headEnd/>
              <a:tailEnd/>
            </a:ln>
          </p:spPr>
          <p:txBody>
            <a:bodyPr>
              <a:spAutoFit/>
            </a:bodyPr>
            <a:lstStyle/>
            <a:p>
              <a:pPr>
                <a:spcBef>
                  <a:spcPct val="50000"/>
                </a:spcBef>
              </a:pPr>
              <a:r>
                <a:rPr lang="zh-CN" altLang="en-US" sz="2800" b="1">
                  <a:solidFill>
                    <a:srgbClr val="008B88"/>
                  </a:solidFill>
                  <a:latin typeface="宋体" charset="-122"/>
                  <a:sym typeface="Wingdings" pitchFamily="2" charset="2"/>
                </a:rPr>
                <a:t></a:t>
              </a:r>
              <a:endParaRPr lang="zh-CN" altLang="en-US" sz="2800" b="1">
                <a:solidFill>
                  <a:srgbClr val="008B88"/>
                </a:solidFill>
                <a:latin typeface="宋体" charset="-122"/>
              </a:endParaRPr>
            </a:p>
          </p:txBody>
        </p:sp>
        <p:graphicFrame>
          <p:nvGraphicFramePr>
            <p:cNvPr id="7171" name="Object 1025"/>
            <p:cNvGraphicFramePr>
              <a:graphicFrameLocks noChangeAspect="1"/>
            </p:cNvGraphicFramePr>
            <p:nvPr/>
          </p:nvGraphicFramePr>
          <p:xfrm>
            <a:off x="5309" y="1440"/>
            <a:ext cx="263" cy="244"/>
          </p:xfrm>
          <a:graphic>
            <a:graphicData uri="http://schemas.openxmlformats.org/presentationml/2006/ole">
              <mc:AlternateContent xmlns:mc="http://schemas.openxmlformats.org/markup-compatibility/2006">
                <mc:Choice xmlns:v="urn:schemas-microsoft-com:vml" Requires="v">
                  <p:oleObj spid="_x0000_s52252" name="公式" r:id="rId15" imgW="177480" imgH="164880" progId="">
                    <p:embed/>
                  </p:oleObj>
                </mc:Choice>
                <mc:Fallback>
                  <p:oleObj name="公式" r:id="rId15" imgW="177480" imgH="164880" progId="">
                    <p:embed/>
                    <p:pic>
                      <p:nvPicPr>
                        <p:cNvPr id="0" name="Object 102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09" y="1440"/>
                          <a:ext cx="263" cy="2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1" name="Group 72"/>
          <p:cNvGrpSpPr>
            <a:grpSpLocks/>
          </p:cNvGrpSpPr>
          <p:nvPr/>
        </p:nvGrpSpPr>
        <p:grpSpPr bwMode="auto">
          <a:xfrm>
            <a:off x="8229600" y="1524000"/>
            <a:ext cx="596900" cy="519113"/>
            <a:chOff x="5184" y="960"/>
            <a:chExt cx="376" cy="327"/>
          </a:xfrm>
        </p:grpSpPr>
        <p:sp>
          <p:nvSpPr>
            <p:cNvPr id="7206" name="Text Box 73"/>
            <p:cNvSpPr txBox="1">
              <a:spLocks noChangeArrowheads="1"/>
            </p:cNvSpPr>
            <p:nvPr/>
          </p:nvSpPr>
          <p:spPr bwMode="auto">
            <a:xfrm>
              <a:off x="5184" y="960"/>
              <a:ext cx="240" cy="327"/>
            </a:xfrm>
            <a:prstGeom prst="rect">
              <a:avLst/>
            </a:prstGeom>
            <a:noFill/>
            <a:ln w="9525">
              <a:noFill/>
              <a:miter lim="800000"/>
              <a:headEnd/>
              <a:tailEnd/>
            </a:ln>
          </p:spPr>
          <p:txBody>
            <a:bodyPr>
              <a:spAutoFit/>
            </a:bodyPr>
            <a:lstStyle/>
            <a:p>
              <a:pPr>
                <a:spcBef>
                  <a:spcPct val="50000"/>
                </a:spcBef>
              </a:pPr>
              <a:r>
                <a:rPr lang="zh-CN" altLang="en-US" sz="2800" b="1">
                  <a:solidFill>
                    <a:srgbClr val="008B88"/>
                  </a:solidFill>
                  <a:latin typeface="宋体" charset="-122"/>
                  <a:sym typeface="Wingdings" pitchFamily="2" charset="2"/>
                </a:rPr>
                <a:t></a:t>
              </a:r>
              <a:endParaRPr lang="zh-CN" altLang="en-US" sz="2800" b="1">
                <a:solidFill>
                  <a:srgbClr val="008B88"/>
                </a:solidFill>
                <a:latin typeface="宋体" charset="-122"/>
              </a:endParaRPr>
            </a:p>
          </p:txBody>
        </p:sp>
        <p:graphicFrame>
          <p:nvGraphicFramePr>
            <p:cNvPr id="7170" name="Object 1024"/>
            <p:cNvGraphicFramePr>
              <a:graphicFrameLocks noChangeAspect="1"/>
            </p:cNvGraphicFramePr>
            <p:nvPr/>
          </p:nvGraphicFramePr>
          <p:xfrm>
            <a:off x="5301" y="1008"/>
            <a:ext cx="259" cy="240"/>
          </p:xfrm>
          <a:graphic>
            <a:graphicData uri="http://schemas.openxmlformats.org/presentationml/2006/ole">
              <mc:AlternateContent xmlns:mc="http://schemas.openxmlformats.org/markup-compatibility/2006">
                <mc:Choice xmlns:v="urn:schemas-microsoft-com:vml" Requires="v">
                  <p:oleObj spid="_x0000_s52253" name="公式" r:id="rId17" imgW="190440" imgH="177480" progId="">
                    <p:embed/>
                  </p:oleObj>
                </mc:Choice>
                <mc:Fallback>
                  <p:oleObj name="公式" r:id="rId17" imgW="190440" imgH="177480" progId="">
                    <p:embed/>
                    <p:pic>
                      <p:nvPicPr>
                        <p:cNvPr id="0" name="Object 10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01" y="1008"/>
                          <a:ext cx="259" cy="2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0555" name="Text Box 75"/>
          <p:cNvSpPr txBox="1">
            <a:spLocks noChangeArrowheads="1"/>
          </p:cNvSpPr>
          <p:nvPr/>
        </p:nvSpPr>
        <p:spPr bwMode="auto">
          <a:xfrm>
            <a:off x="3962400" y="4038600"/>
            <a:ext cx="2209800" cy="457200"/>
          </a:xfrm>
          <a:prstGeom prst="rect">
            <a:avLst/>
          </a:prstGeom>
          <a:noFill/>
          <a:ln w="9525">
            <a:noFill/>
            <a:miter lim="800000"/>
            <a:headEnd/>
            <a:tailEnd/>
          </a:ln>
        </p:spPr>
        <p:txBody>
          <a:bodyPr>
            <a:spAutoFit/>
          </a:bodyPr>
          <a:lstStyle/>
          <a:p>
            <a:pPr>
              <a:spcBef>
                <a:spcPct val="50000"/>
              </a:spcBef>
            </a:pPr>
            <a:r>
              <a:rPr lang="zh-CN" altLang="en-US" b="1">
                <a:solidFill>
                  <a:srgbClr val="CC6600"/>
                </a:solidFill>
                <a:latin typeface="宋体" charset="-122"/>
              </a:rPr>
              <a:t>阿贝成像原理</a:t>
            </a:r>
          </a:p>
        </p:txBody>
      </p:sp>
      <p:sp>
        <p:nvSpPr>
          <p:cNvPr id="20556" name="Text Box 76"/>
          <p:cNvSpPr txBox="1">
            <a:spLocks noChangeArrowheads="1"/>
          </p:cNvSpPr>
          <p:nvPr/>
        </p:nvSpPr>
        <p:spPr bwMode="auto">
          <a:xfrm>
            <a:off x="1371600" y="4648200"/>
            <a:ext cx="3962400" cy="519113"/>
          </a:xfrm>
          <a:prstGeom prst="rect">
            <a:avLst/>
          </a:prstGeom>
          <a:noFill/>
          <a:ln w="9525">
            <a:noFill/>
            <a:miter lim="800000"/>
            <a:headEnd/>
            <a:tailEnd/>
          </a:ln>
        </p:spPr>
        <p:txBody>
          <a:bodyPr>
            <a:spAutoFit/>
          </a:bodyPr>
          <a:lstStyle/>
          <a:p>
            <a:pPr>
              <a:spcBef>
                <a:spcPct val="50000"/>
              </a:spcBef>
            </a:pPr>
            <a:r>
              <a:rPr lang="zh-CN" altLang="en-US" sz="2800" b="1">
                <a:solidFill>
                  <a:srgbClr val="800000"/>
                </a:solidFill>
                <a:latin typeface="宋体" charset="-122"/>
              </a:rPr>
              <a:t>透镜成像有两个观点:</a:t>
            </a:r>
          </a:p>
        </p:txBody>
      </p:sp>
      <p:sp>
        <p:nvSpPr>
          <p:cNvPr id="20557" name="Text Box 77"/>
          <p:cNvSpPr txBox="1">
            <a:spLocks noChangeArrowheads="1"/>
          </p:cNvSpPr>
          <p:nvPr/>
        </p:nvSpPr>
        <p:spPr bwMode="auto">
          <a:xfrm>
            <a:off x="1981200" y="5334000"/>
            <a:ext cx="6400800" cy="1373188"/>
          </a:xfrm>
          <a:prstGeom prst="rect">
            <a:avLst/>
          </a:prstGeom>
          <a:noFill/>
          <a:ln w="9525">
            <a:noFill/>
            <a:miter lim="800000"/>
            <a:headEnd/>
            <a:tailEnd/>
          </a:ln>
        </p:spPr>
        <p:txBody>
          <a:bodyPr>
            <a:spAutoFit/>
          </a:bodyPr>
          <a:lstStyle/>
          <a:p>
            <a:pPr>
              <a:spcBef>
                <a:spcPct val="50000"/>
              </a:spcBef>
            </a:pPr>
            <a:r>
              <a:rPr lang="zh-CN" altLang="en-US" sz="2800" b="1">
                <a:solidFill>
                  <a:srgbClr val="CC6600"/>
                </a:solidFill>
                <a:latin typeface="宋体" charset="-122"/>
              </a:rPr>
              <a:t>几何光学：自物点Ａ，Ｂ，Ｃ发出的球面波,经透镜折射后,各自会聚到它们的像点Ａ</a:t>
            </a:r>
            <a:r>
              <a:rPr lang="zh-CN" altLang="en-US" sz="2800" b="1">
                <a:solidFill>
                  <a:srgbClr val="CC6600"/>
                </a:solidFill>
                <a:latin typeface="宋体" charset="-122"/>
                <a:sym typeface="Symbol" pitchFamily="18" charset="2"/>
              </a:rPr>
              <a:t>,Ｂ,Ｃ.</a:t>
            </a:r>
            <a:endParaRPr lang="zh-CN" altLang="en-US" sz="2800" b="1">
              <a:solidFill>
                <a:srgbClr val="CC6600"/>
              </a:solidFill>
              <a:latin typeface="宋体" charset="-122"/>
            </a:endParaRPr>
          </a:p>
        </p:txBody>
      </p:sp>
      <p:sp>
        <p:nvSpPr>
          <p:cNvPr id="20558" name="Text Box 78"/>
          <p:cNvSpPr txBox="1">
            <a:spLocks noChangeArrowheads="1"/>
          </p:cNvSpPr>
          <p:nvPr/>
        </p:nvSpPr>
        <p:spPr bwMode="auto">
          <a:xfrm>
            <a:off x="5638800" y="304800"/>
            <a:ext cx="1905000" cy="1016000"/>
          </a:xfrm>
          <a:prstGeom prst="rect">
            <a:avLst/>
          </a:prstGeom>
          <a:noFill/>
          <a:ln w="9525">
            <a:solidFill>
              <a:srgbClr val="00CCFF"/>
            </a:solidFill>
            <a:miter lim="800000"/>
            <a:headEnd/>
            <a:tailEnd/>
          </a:ln>
        </p:spPr>
        <p:txBody>
          <a:bodyPr>
            <a:spAutoFit/>
          </a:bodyPr>
          <a:lstStyle/>
          <a:p>
            <a:pPr eaLnBrk="0" hangingPunct="0">
              <a:spcBef>
                <a:spcPct val="50000"/>
              </a:spcBef>
            </a:pPr>
            <a:r>
              <a:rPr lang="zh-CN" altLang="en-US" sz="2000" b="1">
                <a:solidFill>
                  <a:srgbClr val="000099"/>
                </a:solidFill>
                <a:latin typeface="宋体" charset="-122"/>
              </a:rPr>
              <a:t>图中光线不同的颜色表示发自不同的物点.</a:t>
            </a:r>
          </a:p>
        </p:txBody>
      </p:sp>
      <p:sp>
        <p:nvSpPr>
          <p:cNvPr id="20559" name="Text Box 79"/>
          <p:cNvSpPr txBox="1">
            <a:spLocks noChangeArrowheads="1"/>
          </p:cNvSpPr>
          <p:nvPr/>
        </p:nvSpPr>
        <p:spPr bwMode="auto">
          <a:xfrm>
            <a:off x="1295400" y="5257800"/>
            <a:ext cx="990600" cy="519113"/>
          </a:xfrm>
          <a:prstGeom prst="rect">
            <a:avLst/>
          </a:prstGeom>
          <a:noFill/>
          <a:ln w="9525">
            <a:noFill/>
            <a:miter lim="800000"/>
            <a:headEnd/>
            <a:tailEnd/>
          </a:ln>
        </p:spPr>
        <p:txBody>
          <a:bodyPr>
            <a:spAutoFit/>
          </a:bodyPr>
          <a:lstStyle/>
          <a:p>
            <a:pPr eaLnBrk="0" hangingPunct="0">
              <a:spcBef>
                <a:spcPct val="50000"/>
              </a:spcBef>
            </a:pPr>
            <a:r>
              <a:rPr lang="zh-CN" altLang="en-US" sz="2800" b="1">
                <a:solidFill>
                  <a:srgbClr val="A50021"/>
                </a:solidFill>
                <a:ea typeface="仿宋_GB2312" pitchFamily="49" charset="-122"/>
              </a:rPr>
              <a:t>(1)</a:t>
            </a:r>
          </a:p>
        </p:txBody>
      </p:sp>
      <p:sp>
        <p:nvSpPr>
          <p:cNvPr id="7204" name="AutoShape 80">
            <a:hlinkClick r:id="" action="ppaction://hlinkshowjump?jump=nextslide"/>
          </p:cNvPr>
          <p:cNvSpPr>
            <a:spLocks noChangeArrowheads="1"/>
          </p:cNvSpPr>
          <p:nvPr/>
        </p:nvSpPr>
        <p:spPr bwMode="auto">
          <a:xfrm>
            <a:off x="8534400" y="6324600"/>
            <a:ext cx="381000" cy="381000"/>
          </a:xfrm>
          <a:prstGeom prst="rightArrow">
            <a:avLst>
              <a:gd name="adj1" fmla="val 50000"/>
              <a:gd name="adj2" fmla="val 25000"/>
            </a:avLst>
          </a:prstGeom>
          <a:solidFill>
            <a:srgbClr val="C1E0FF"/>
          </a:solidFill>
          <a:ln w="9525">
            <a:solidFill>
              <a:srgbClr val="005BB6"/>
            </a:solidFill>
            <a:miter lim="800000"/>
            <a:headEnd/>
            <a:tailEnd/>
          </a:ln>
        </p:spPr>
        <p:txBody>
          <a:bodyPr wrap="none" anchor="ctr"/>
          <a:lstStyle/>
          <a:p>
            <a:endParaRPr lang="zh-CN" altLang="en-US"/>
          </a:p>
        </p:txBody>
      </p:sp>
      <p:sp>
        <p:nvSpPr>
          <p:cNvPr id="7205" name="AutoShape 81">
            <a:hlinkClick r:id="" action="ppaction://hlinkshowjump?jump=previousslide"/>
          </p:cNvPr>
          <p:cNvSpPr>
            <a:spLocks noChangeArrowheads="1"/>
          </p:cNvSpPr>
          <p:nvPr/>
        </p:nvSpPr>
        <p:spPr bwMode="auto">
          <a:xfrm flipH="1">
            <a:off x="8001000" y="6324600"/>
            <a:ext cx="381000" cy="381000"/>
          </a:xfrm>
          <a:prstGeom prst="rightArrow">
            <a:avLst>
              <a:gd name="adj1" fmla="val 50000"/>
              <a:gd name="adj2" fmla="val 25000"/>
            </a:avLst>
          </a:prstGeom>
          <a:solidFill>
            <a:srgbClr val="F6DDCE"/>
          </a:solidFill>
          <a:ln w="9525">
            <a:solidFill>
              <a:srgbClr val="BF6639"/>
            </a:solidFill>
            <a:miter lim="800000"/>
            <a:headEnd/>
            <a:tailEnd/>
          </a:ln>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22"/>
                                        </p:tgtEl>
                                        <p:attrNameLst>
                                          <p:attrName>style.visibility</p:attrName>
                                        </p:attrNameLst>
                                      </p:cBhvr>
                                      <p:to>
                                        <p:strVal val="visible"/>
                                      </p:to>
                                    </p:set>
                                    <p:animEffect transition="in" filter="wipe(left)">
                                      <p:cBhvr>
                                        <p:cTn id="7" dur="500"/>
                                        <p:tgtEl>
                                          <p:spTgt spid="2052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subTnLst>
                                    <p:audio>
                                      <p:cMediaNode>
                                        <p:cTn display="0" masterRel="sameClick">
                                          <p:stCondLst>
                                            <p:cond evt="begin" delay="0">
                                              <p:tn val="14"/>
                                            </p:cond>
                                          </p:stCondLst>
                                          <p:endCondLst>
                                            <p:cond evt="onStopAudio" delay="0">
                                              <p:tgtEl>
                                                <p:sldTgt/>
                                              </p:tgtEl>
                                            </p:cond>
                                          </p:endCondLst>
                                        </p:cTn>
                                        <p:tgtEl>
                                          <p:sndTgt r:embed="rId3" name="chimes.wav"/>
                                        </p:tgtEl>
                                      </p:cMediaNode>
                                    </p:audio>
                                  </p:sub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0523"/>
                                        </p:tgtEl>
                                        <p:attrNameLst>
                                          <p:attrName>style.visibility</p:attrName>
                                        </p:attrNameLst>
                                      </p:cBhvr>
                                      <p:to>
                                        <p:strVal val="visible"/>
                                      </p:to>
                                    </p:set>
                                    <p:animEffect transition="in" filter="wipe(left)">
                                      <p:cBhvr>
                                        <p:cTn id="20" dur="500"/>
                                        <p:tgtEl>
                                          <p:spTgt spid="20523"/>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20555"/>
                                        </p:tgtEl>
                                        <p:attrNameLst>
                                          <p:attrName>style.visibility</p:attrName>
                                        </p:attrNameLst>
                                      </p:cBhvr>
                                      <p:to>
                                        <p:strVal val="visible"/>
                                      </p:to>
                                    </p:set>
                                    <p:animEffect transition="in" filter="wipe(left)">
                                      <p:cBhvr>
                                        <p:cTn id="24" dur="500"/>
                                        <p:tgtEl>
                                          <p:spTgt spid="20555"/>
                                        </p:tgtEl>
                                      </p:cBhvr>
                                    </p:animEffec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20521"/>
                                        </p:tgtEl>
                                        <p:attrNameLst>
                                          <p:attrName>style.visibility</p:attrName>
                                        </p:attrNameLst>
                                      </p:cBhvr>
                                      <p:to>
                                        <p:strVal val="visible"/>
                                      </p:to>
                                    </p:set>
                                    <p:animEffect transition="in" filter="wipe(up)">
                                      <p:cBhvr>
                                        <p:cTn id="33" dur="500"/>
                                        <p:tgtEl>
                                          <p:spTgt spid="20521"/>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subTnLst>
                                    <p:audio>
                                      <p:cMediaNode>
                                        <p:cTn display="0" masterRel="sameClick">
                                          <p:stCondLst>
                                            <p:cond evt="begin" delay="0">
                                              <p:tn val="39"/>
                                            </p:cond>
                                          </p:stCondLst>
                                          <p:endCondLst>
                                            <p:cond evt="onStopAudio" delay="0">
                                              <p:tgtEl>
                                                <p:sldTgt/>
                                              </p:tgtEl>
                                            </p:cond>
                                          </p:endCondLst>
                                        </p:cTn>
                                        <p:tgtEl>
                                          <p:sndTgt r:embed="rId3" name="chimes.wav"/>
                                        </p:tgtEl>
                                      </p:cMediaNode>
                                    </p:audio>
                                  </p:subTnLst>
                                </p:cTn>
                              </p:par>
                            </p:childTnLst>
                          </p:cTn>
                        </p:par>
                        <p:par>
                          <p:cTn id="42" fill="hold">
                            <p:stCondLst>
                              <p:cond delay="2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subTnLst>
                                    <p:audio>
                                      <p:cMediaNode>
                                        <p:cTn display="0" masterRel="sameClick">
                                          <p:stCondLst>
                                            <p:cond evt="begin" delay="0">
                                              <p:tn val="43"/>
                                            </p:cond>
                                          </p:stCondLst>
                                          <p:endCondLst>
                                            <p:cond evt="onStopAudio" delay="0">
                                              <p:tgtEl>
                                                <p:sldTgt/>
                                              </p:tgtEl>
                                            </p:cond>
                                          </p:endCondLst>
                                        </p:cTn>
                                        <p:tgtEl>
                                          <p:sndTgt r:embed="rId3" name="chimes.wav"/>
                                        </p:tgtEl>
                                      </p:cMediaNode>
                                    </p:audio>
                                  </p:sub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subTnLst>
                                    <p:audio>
                                      <p:cMediaNode>
                                        <p:cTn display="0" masterRel="sameClick">
                                          <p:stCondLst>
                                            <p:cond evt="begin" delay="0">
                                              <p:tn val="48"/>
                                            </p:cond>
                                          </p:stCondLst>
                                          <p:endCondLst>
                                            <p:cond evt="onStopAudio" delay="0">
                                              <p:tgtEl>
                                                <p:sldTgt/>
                                              </p:tgtEl>
                                            </p:cond>
                                          </p:endCondLst>
                                        </p:cTn>
                                        <p:tgtEl>
                                          <p:sndTgt r:embed="rId3" name="chimes.wav"/>
                                        </p:tgtEl>
                                      </p:cMediaNode>
                                    </p:audio>
                                  </p:sub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left)">
                                      <p:cBhvr>
                                        <p:cTn id="54" dur="500"/>
                                        <p:tgtEl>
                                          <p:spTgt spid="4"/>
                                        </p:tgtEl>
                                      </p:cBhvr>
                                    </p:animEffect>
                                  </p:childTnLst>
                                  <p:subTnLst>
                                    <p:audio>
                                      <p:cMediaNode>
                                        <p:cTn display="0" masterRel="sameClick">
                                          <p:stCondLst>
                                            <p:cond evt="begin" delay="0">
                                              <p:tn val="52"/>
                                            </p:cond>
                                          </p:stCondLst>
                                          <p:endCondLst>
                                            <p:cond evt="onStopAudio" delay="0">
                                              <p:tgtEl>
                                                <p:sldTgt/>
                                              </p:tgtEl>
                                            </p:cond>
                                          </p:endCondLst>
                                        </p:cTn>
                                        <p:tgtEl>
                                          <p:sndTgt r:embed="rId3" name="chimes.wav"/>
                                        </p:tgtEl>
                                      </p:cMediaNode>
                                    </p:audio>
                                  </p:subTnLst>
                                </p:cTn>
                              </p:par>
                            </p:childTnLst>
                          </p:cTn>
                        </p:par>
                        <p:par>
                          <p:cTn id="55" fill="hold">
                            <p:stCondLst>
                              <p:cond delay="1000"/>
                            </p:stCondLst>
                            <p:childTnLst>
                              <p:par>
                                <p:cTn id="56" presetID="22" presetClass="entr" presetSubtype="8"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subTnLst>
                                    <p:audio>
                                      <p:cMediaNode>
                                        <p:cTn display="0" masterRel="sameClick">
                                          <p:stCondLst>
                                            <p:cond evt="begin" delay="0">
                                              <p:tn val="61"/>
                                            </p:cond>
                                          </p:stCondLst>
                                          <p:endCondLst>
                                            <p:cond evt="onStopAudio" delay="0">
                                              <p:tgtEl>
                                                <p:sldTgt/>
                                              </p:tgtEl>
                                            </p:cond>
                                          </p:endCondLst>
                                        </p:cTn>
                                        <p:tgtEl>
                                          <p:sndTgt r:embed="rId3" name="chimes.wav"/>
                                        </p:tgtEl>
                                      </p:cMediaNode>
                                    </p:audio>
                                  </p:subTnLst>
                                </p:cTn>
                              </p:par>
                            </p:childTnLst>
                          </p:cTn>
                        </p:par>
                        <p:par>
                          <p:cTn id="64" fill="hold">
                            <p:stCondLst>
                              <p:cond delay="500"/>
                            </p:stCondLst>
                            <p:childTnLst>
                              <p:par>
                                <p:cTn id="65" presetID="22" presetClass="entr" presetSubtype="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wipe(left)">
                                      <p:cBhvr>
                                        <p:cTn id="67" dur="500"/>
                                        <p:tgtEl>
                                          <p:spTgt spid="2"/>
                                        </p:tgtEl>
                                      </p:cBhvr>
                                    </p:animEffec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par>
                          <p:cTn id="68" fill="hold">
                            <p:stCondLst>
                              <p:cond delay="1000"/>
                            </p:stCondLst>
                            <p:childTnLst>
                              <p:par>
                                <p:cTn id="69" presetID="22" presetClass="entr" presetSubtype="8"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left)">
                                      <p:cBhvr>
                                        <p:cTn id="71" dur="50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subTnLst>
                                    <p:audio>
                                      <p:cMediaNode>
                                        <p:cTn display="0" masterRel="sameClick">
                                          <p:stCondLst>
                                            <p:cond evt="begin" delay="0">
                                              <p:tn val="74"/>
                                            </p:cond>
                                          </p:stCondLst>
                                          <p:endCondLst>
                                            <p:cond evt="onStopAudio" delay="0">
                                              <p:tgtEl>
                                                <p:sldTgt/>
                                              </p:tgtEl>
                                            </p:cond>
                                          </p:endCondLst>
                                        </p:cTn>
                                        <p:tgtEl>
                                          <p:sndTgt r:embed="rId3" name="chimes.wav"/>
                                        </p:tgtEl>
                                      </p:cMediaNode>
                                    </p:audio>
                                  </p:subTnLst>
                                </p:cTn>
                              </p:par>
                            </p:childTnLst>
                          </p:cTn>
                        </p:par>
                        <p:par>
                          <p:cTn id="77" fill="hold">
                            <p:stCondLst>
                              <p:cond delay="500"/>
                            </p:stCondLst>
                            <p:childTnLst>
                              <p:par>
                                <p:cTn id="78" presetID="22" presetClass="entr" presetSubtype="8" fill="hold" nodeType="after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wipe(left)">
                                      <p:cBhvr>
                                        <p:cTn id="80" dur="500"/>
                                        <p:tgtEl>
                                          <p:spTgt spid="3"/>
                                        </p:tgtEl>
                                      </p:cBhvr>
                                    </p:animEffect>
                                  </p:childTnLst>
                                  <p:subTnLst>
                                    <p:audio>
                                      <p:cMediaNode>
                                        <p:cTn display="0" masterRel="sameClick">
                                          <p:stCondLst>
                                            <p:cond evt="begin" delay="0">
                                              <p:tn val="78"/>
                                            </p:cond>
                                          </p:stCondLst>
                                          <p:endCondLst>
                                            <p:cond evt="onStopAudio" delay="0">
                                              <p:tgtEl>
                                                <p:sldTgt/>
                                              </p:tgtEl>
                                            </p:cond>
                                          </p:endCondLst>
                                        </p:cTn>
                                        <p:tgtEl>
                                          <p:sndTgt r:embed="rId3" name="chimes.wav"/>
                                        </p:tgtEl>
                                      </p:cMediaNode>
                                    </p:audio>
                                  </p:subTnLst>
                                </p:cTn>
                              </p:par>
                            </p:childTnLst>
                          </p:cTn>
                        </p:par>
                        <p:par>
                          <p:cTn id="81" fill="hold">
                            <p:stCondLst>
                              <p:cond delay="1000"/>
                            </p:stCondLst>
                            <p:childTnLst>
                              <p:par>
                                <p:cTn id="82" presetID="22" presetClass="entr" presetSubtype="8"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left)">
                                      <p:cBhvr>
                                        <p:cTn id="84" dur="500"/>
                                        <p:tgtEl>
                                          <p:spTgt spid="21"/>
                                        </p:tgtEl>
                                      </p:cBhvr>
                                    </p:animEffect>
                                  </p:childTnLst>
                                </p:cTn>
                              </p:par>
                            </p:childTnLst>
                          </p:cTn>
                        </p:par>
                        <p:par>
                          <p:cTn id="85" fill="hold">
                            <p:stCondLst>
                              <p:cond delay="1500"/>
                            </p:stCondLst>
                            <p:childTnLst>
                              <p:par>
                                <p:cTn id="86" presetID="22" presetClass="entr" presetSubtype="8" fill="hold" grpId="0" nodeType="afterEffect">
                                  <p:stCondLst>
                                    <p:cond delay="0"/>
                                  </p:stCondLst>
                                  <p:childTnLst>
                                    <p:set>
                                      <p:cBhvr>
                                        <p:cTn id="87" dur="1" fill="hold">
                                          <p:stCondLst>
                                            <p:cond delay="0"/>
                                          </p:stCondLst>
                                        </p:cTn>
                                        <p:tgtEl>
                                          <p:spTgt spid="20558"/>
                                        </p:tgtEl>
                                        <p:attrNameLst>
                                          <p:attrName>style.visibility</p:attrName>
                                        </p:attrNameLst>
                                      </p:cBhvr>
                                      <p:to>
                                        <p:strVal val="visible"/>
                                      </p:to>
                                    </p:set>
                                    <p:animEffect transition="in" filter="wipe(left)">
                                      <p:cBhvr>
                                        <p:cTn id="88" dur="500"/>
                                        <p:tgtEl>
                                          <p:spTgt spid="20558"/>
                                        </p:tgtEl>
                                      </p:cBhvr>
                                    </p:animEffect>
                                  </p:childTnLst>
                                  <p:subTnLst>
                                    <p:audio>
                                      <p:cMediaNode>
                                        <p:cTn display="0" masterRel="sameClick">
                                          <p:stCondLst>
                                            <p:cond evt="begin" delay="0">
                                              <p:tn val="86"/>
                                            </p:cond>
                                          </p:stCondLst>
                                          <p:endCondLst>
                                            <p:cond evt="onStopAudio" delay="0">
                                              <p:tgtEl>
                                                <p:sldTgt/>
                                              </p:tgtEl>
                                            </p:cond>
                                          </p:endCondLst>
                                        </p:cTn>
                                        <p:tgtEl>
                                          <p:sndTgt r:embed="rId3" name="chimes.wav"/>
                                        </p:tgtEl>
                                      </p:cMediaNode>
                                    </p:audio>
                                  </p:subTnLst>
                                </p:cTn>
                              </p:par>
                            </p:childTnLst>
                          </p:cTn>
                        </p:par>
                      </p:childTnLst>
                    </p:cTn>
                  </p:par>
                  <p:par>
                    <p:cTn id="89" fill="hold">
                      <p:stCondLst>
                        <p:cond delay="indefinite"/>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20517"/>
                                        </p:tgtEl>
                                        <p:attrNameLst>
                                          <p:attrName>style.visibility</p:attrName>
                                        </p:attrNameLst>
                                      </p:cBhvr>
                                      <p:to>
                                        <p:strVal val="visible"/>
                                      </p:to>
                                    </p:set>
                                    <p:animEffect transition="in" filter="wipe(up)">
                                      <p:cBhvr>
                                        <p:cTn id="93" dur="500"/>
                                        <p:tgtEl>
                                          <p:spTgt spid="2051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nodeType="clickEffect">
                                  <p:stCondLst>
                                    <p:cond delay="0"/>
                                  </p:stCondLst>
                                  <p:childTnLst>
                                    <p:set>
                                      <p:cBhvr>
                                        <p:cTn id="97" dur="1" fill="hold">
                                          <p:stCondLst>
                                            <p:cond delay="0"/>
                                          </p:stCondLst>
                                        </p:cTn>
                                        <p:tgtEl>
                                          <p:spTgt spid="12"/>
                                        </p:tgtEl>
                                        <p:attrNameLst>
                                          <p:attrName>style.visibility</p:attrName>
                                        </p:attrNameLst>
                                      </p:cBhvr>
                                      <p:to>
                                        <p:strVal val="visible"/>
                                      </p:to>
                                    </p:set>
                                    <p:animEffect transition="in" filter="wipe(up)">
                                      <p:cBhvr>
                                        <p:cTn id="98" dur="500"/>
                                        <p:tgtEl>
                                          <p:spTgt spid="1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nodeType="clickEffect">
                                  <p:stCondLst>
                                    <p:cond delay="0"/>
                                  </p:stCondLst>
                                  <p:childTnLst>
                                    <p:set>
                                      <p:cBhvr>
                                        <p:cTn id="102" dur="1" fill="hold">
                                          <p:stCondLst>
                                            <p:cond delay="0"/>
                                          </p:stCondLst>
                                        </p:cTn>
                                        <p:tgtEl>
                                          <p:spTgt spid="5"/>
                                        </p:tgtEl>
                                        <p:attrNameLst>
                                          <p:attrName>style.visibility</p:attrName>
                                        </p:attrNameLst>
                                      </p:cBhvr>
                                      <p:to>
                                        <p:strVal val="visible"/>
                                      </p:to>
                                    </p:set>
                                    <p:animEffect transition="in" filter="wipe(up)">
                                      <p:cBhvr>
                                        <p:cTn id="103" dur="500"/>
                                        <p:tgtEl>
                                          <p:spTgt spid="5"/>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nodeType="click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wipe(up)">
                                      <p:cBhvr>
                                        <p:cTn id="108" dur="500"/>
                                        <p:tgtEl>
                                          <p:spTgt spid="18"/>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20556"/>
                                        </p:tgtEl>
                                        <p:attrNameLst>
                                          <p:attrName>style.visibility</p:attrName>
                                        </p:attrNameLst>
                                      </p:cBhvr>
                                      <p:to>
                                        <p:strVal val="visible"/>
                                      </p:to>
                                    </p:set>
                                    <p:animEffect transition="in" filter="wipe(left)">
                                      <p:cBhvr>
                                        <p:cTn id="113" dur="500"/>
                                        <p:tgtEl>
                                          <p:spTgt spid="20556"/>
                                        </p:tgtEl>
                                      </p:cBhvr>
                                    </p:animEffect>
                                  </p:childTnLst>
                                  <p:subTnLst>
                                    <p:audio>
                                      <p:cMediaNode>
                                        <p:cTn display="0" masterRel="sameClick">
                                          <p:stCondLst>
                                            <p:cond evt="begin" delay="0">
                                              <p:tn val="111"/>
                                            </p:cond>
                                          </p:stCondLst>
                                          <p:endCondLst>
                                            <p:cond evt="onStopAudio" delay="0">
                                              <p:tgtEl>
                                                <p:sldTgt/>
                                              </p:tgtEl>
                                            </p:cond>
                                          </p:endCondLst>
                                        </p:cTn>
                                        <p:tgtEl>
                                          <p:sndTgt r:embed="rId3" name="chimes.wav"/>
                                        </p:tgtEl>
                                      </p:cMediaNode>
                                    </p:audio>
                                  </p:subTnLst>
                                </p:cTn>
                              </p:par>
                            </p:childTnLst>
                          </p:cTn>
                        </p:par>
                      </p:childTnLst>
                    </p:cTn>
                  </p:par>
                  <p:par>
                    <p:cTn id="114" fill="hold">
                      <p:stCondLst>
                        <p:cond delay="indefinite"/>
                      </p:stCondLst>
                      <p:childTnLst>
                        <p:par>
                          <p:cTn id="115" fill="hold">
                            <p:stCondLst>
                              <p:cond delay="0"/>
                            </p:stCondLst>
                            <p:childTnLst>
                              <p:par>
                                <p:cTn id="116" presetID="2" presetClass="entr" presetSubtype="8" fill="hold" grpId="0" nodeType="clickEffect">
                                  <p:stCondLst>
                                    <p:cond delay="0"/>
                                  </p:stCondLst>
                                  <p:childTnLst>
                                    <p:set>
                                      <p:cBhvr>
                                        <p:cTn id="117" dur="1" fill="hold">
                                          <p:stCondLst>
                                            <p:cond delay="0"/>
                                          </p:stCondLst>
                                        </p:cTn>
                                        <p:tgtEl>
                                          <p:spTgt spid="20559"/>
                                        </p:tgtEl>
                                        <p:attrNameLst>
                                          <p:attrName>style.visibility</p:attrName>
                                        </p:attrNameLst>
                                      </p:cBhvr>
                                      <p:to>
                                        <p:strVal val="visible"/>
                                      </p:to>
                                    </p:set>
                                    <p:anim calcmode="lin" valueType="num">
                                      <p:cBhvr additive="base">
                                        <p:cTn id="118" dur="500" fill="hold"/>
                                        <p:tgtEl>
                                          <p:spTgt spid="20559"/>
                                        </p:tgtEl>
                                        <p:attrNameLst>
                                          <p:attrName>ppt_x</p:attrName>
                                        </p:attrNameLst>
                                      </p:cBhvr>
                                      <p:tavLst>
                                        <p:tav tm="0">
                                          <p:val>
                                            <p:strVal val="0-#ppt_w/2"/>
                                          </p:val>
                                        </p:tav>
                                        <p:tav tm="100000">
                                          <p:val>
                                            <p:strVal val="#ppt_x"/>
                                          </p:val>
                                        </p:tav>
                                      </p:tavLst>
                                    </p:anim>
                                    <p:anim calcmode="lin" valueType="num">
                                      <p:cBhvr additive="base">
                                        <p:cTn id="119" dur="500" fill="hold"/>
                                        <p:tgtEl>
                                          <p:spTgt spid="20559"/>
                                        </p:tgtEl>
                                        <p:attrNameLst>
                                          <p:attrName>ppt_y</p:attrName>
                                        </p:attrNameLst>
                                      </p:cBhvr>
                                      <p:tavLst>
                                        <p:tav tm="0">
                                          <p:val>
                                            <p:strVal val="#ppt_y"/>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20557"/>
                                        </p:tgtEl>
                                        <p:attrNameLst>
                                          <p:attrName>style.visibility</p:attrName>
                                        </p:attrNameLst>
                                      </p:cBhvr>
                                      <p:to>
                                        <p:strVal val="visible"/>
                                      </p:to>
                                    </p:set>
                                    <p:animEffect transition="in" filter="wipe(left)">
                                      <p:cBhvr>
                                        <p:cTn id="124" dur="500"/>
                                        <p:tgtEl>
                                          <p:spTgt spid="20557"/>
                                        </p:tgtEl>
                                      </p:cBhvr>
                                    </p:animEffect>
                                  </p:childTnLst>
                                  <p:subTnLst>
                                    <p:audio>
                                      <p:cMediaNode>
                                        <p:cTn display="0" masterRel="sameClick">
                                          <p:stCondLst>
                                            <p:cond evt="begin" delay="0">
                                              <p:tn val="12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7" grpId="0" animBg="1"/>
      <p:bldP spid="20521" grpId="0" animBg="1"/>
      <p:bldP spid="20522" grpId="0" autoUpdateAnimBg="0"/>
      <p:bldP spid="20523" grpId="0" animBg="1"/>
      <p:bldP spid="20555" grpId="0" autoUpdateAnimBg="0"/>
      <p:bldP spid="20556" grpId="0" autoUpdateAnimBg="0"/>
      <p:bldP spid="20557" grpId="0" autoUpdateAnimBg="0"/>
      <p:bldP spid="20558" grpId="0" animBg="1" autoUpdateAnimBg="0"/>
      <p:bldP spid="20559"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752600" y="304800"/>
            <a:ext cx="6934200" cy="2227263"/>
          </a:xfrm>
          <a:prstGeom prst="rect">
            <a:avLst/>
          </a:prstGeom>
          <a:noFill/>
          <a:ln w="9525">
            <a:noFill/>
            <a:miter lim="800000"/>
            <a:headEnd/>
            <a:tailEnd/>
          </a:ln>
        </p:spPr>
        <p:txBody>
          <a:bodyPr>
            <a:spAutoFit/>
          </a:bodyPr>
          <a:lstStyle/>
          <a:p>
            <a:pPr algn="just">
              <a:spcBef>
                <a:spcPct val="50000"/>
              </a:spcBef>
            </a:pPr>
            <a:r>
              <a:rPr lang="zh-CN" altLang="en-US" sz="2800" b="1">
                <a:solidFill>
                  <a:srgbClr val="CC6600"/>
                </a:solidFill>
                <a:latin typeface="宋体" charset="-122"/>
              </a:rPr>
              <a:t>阿贝成像原理:  物是一系列不同空间频率的集合.入射光经物平面发生夫琅和费衍射,在透镜焦面（频谱面）上形成一系列衍射光斑,各衍射光斑发出的球面次波在相面上相干叠加,形成像.</a:t>
            </a:r>
          </a:p>
        </p:txBody>
      </p:sp>
      <p:sp>
        <p:nvSpPr>
          <p:cNvPr id="21507" name="Text Box 3"/>
          <p:cNvSpPr txBox="1">
            <a:spLocks noChangeArrowheads="1"/>
          </p:cNvSpPr>
          <p:nvPr/>
        </p:nvSpPr>
        <p:spPr bwMode="auto">
          <a:xfrm>
            <a:off x="1447800" y="2667000"/>
            <a:ext cx="6096000" cy="519113"/>
          </a:xfrm>
          <a:prstGeom prst="rect">
            <a:avLst/>
          </a:prstGeom>
          <a:noFill/>
          <a:ln w="9525">
            <a:noFill/>
            <a:miter lim="800000"/>
            <a:headEnd/>
            <a:tailEnd/>
          </a:ln>
        </p:spPr>
        <p:txBody>
          <a:bodyPr>
            <a:spAutoFit/>
          </a:bodyPr>
          <a:lstStyle/>
          <a:p>
            <a:pPr>
              <a:spcBef>
                <a:spcPct val="50000"/>
              </a:spcBef>
            </a:pPr>
            <a:r>
              <a:rPr lang="zh-CN" altLang="en-US" sz="2800" b="1">
                <a:solidFill>
                  <a:srgbClr val="800000"/>
                </a:solidFill>
                <a:latin typeface="宋体" charset="-122"/>
              </a:rPr>
              <a:t>阿贝成像原理将成像过程分为两步:</a:t>
            </a:r>
          </a:p>
        </p:txBody>
      </p:sp>
      <p:sp>
        <p:nvSpPr>
          <p:cNvPr id="21508" name="Text Box 4"/>
          <p:cNvSpPr txBox="1">
            <a:spLocks noChangeArrowheads="1"/>
          </p:cNvSpPr>
          <p:nvPr/>
        </p:nvSpPr>
        <p:spPr bwMode="auto">
          <a:xfrm>
            <a:off x="1447800" y="3810000"/>
            <a:ext cx="7239000" cy="2663825"/>
          </a:xfrm>
          <a:prstGeom prst="rect">
            <a:avLst/>
          </a:prstGeom>
          <a:noFill/>
          <a:ln w="9525">
            <a:solidFill>
              <a:srgbClr val="008080"/>
            </a:solidFill>
            <a:miter lim="800000"/>
            <a:headEnd/>
            <a:tailEnd/>
          </a:ln>
        </p:spPr>
        <p:txBody>
          <a:bodyPr>
            <a:spAutoFit/>
          </a:bodyPr>
          <a:lstStyle/>
          <a:p>
            <a:pPr algn="just">
              <a:spcBef>
                <a:spcPct val="50000"/>
              </a:spcBef>
            </a:pPr>
            <a:r>
              <a:rPr lang="zh-CN" altLang="en-US" sz="2800" b="1">
                <a:solidFill>
                  <a:srgbClr val="003399"/>
                </a:solidFill>
                <a:latin typeface="宋体" charset="-122"/>
              </a:rPr>
              <a:t>    由阿贝的观点来看,许多成像光学仪器就是一个低通滤波器,物平面包含从低频到高频的信息,透镜口径限制了高频信息通过,只许一定的低频通过,因此,丢失了高频信息的光束再合成,图象的细节变模糊. 孔径越大,丢失的信息越少,图象越清晰.</a:t>
            </a:r>
          </a:p>
        </p:txBody>
      </p:sp>
      <p:sp>
        <p:nvSpPr>
          <p:cNvPr id="21509" name="Text Box 5"/>
          <p:cNvSpPr txBox="1">
            <a:spLocks noChangeArrowheads="1"/>
          </p:cNvSpPr>
          <p:nvPr/>
        </p:nvSpPr>
        <p:spPr bwMode="auto">
          <a:xfrm>
            <a:off x="1828800" y="3276600"/>
            <a:ext cx="3124200" cy="519113"/>
          </a:xfrm>
          <a:prstGeom prst="rect">
            <a:avLst/>
          </a:prstGeom>
          <a:noFill/>
          <a:ln w="9525">
            <a:noFill/>
            <a:miter lim="800000"/>
            <a:headEnd/>
            <a:tailEnd/>
          </a:ln>
        </p:spPr>
        <p:txBody>
          <a:bodyPr>
            <a:spAutoFit/>
          </a:bodyPr>
          <a:lstStyle/>
          <a:p>
            <a:pPr eaLnBrk="0" hangingPunct="0">
              <a:spcBef>
                <a:spcPct val="50000"/>
              </a:spcBef>
            </a:pPr>
            <a:r>
              <a:rPr lang="zh-CN" altLang="en-US" sz="2800" b="1">
                <a:solidFill>
                  <a:srgbClr val="CC6600"/>
                </a:solidFill>
                <a:latin typeface="宋体" charset="-122"/>
              </a:rPr>
              <a:t>第一步</a:t>
            </a:r>
            <a:r>
              <a:rPr lang="zh-CN" altLang="en-US" sz="2800" b="1">
                <a:solidFill>
                  <a:srgbClr val="CC6600"/>
                </a:solidFill>
              </a:rPr>
              <a:t>“</a:t>
            </a:r>
            <a:r>
              <a:rPr lang="zh-CN" altLang="en-US" sz="2800" b="1">
                <a:solidFill>
                  <a:srgbClr val="CC6600"/>
                </a:solidFill>
                <a:latin typeface="宋体" charset="-122"/>
              </a:rPr>
              <a:t>分频</a:t>
            </a:r>
            <a:r>
              <a:rPr lang="zh-CN" altLang="en-US" sz="2800" b="1">
                <a:solidFill>
                  <a:srgbClr val="CC6600"/>
                </a:solidFill>
              </a:rPr>
              <a:t>”</a:t>
            </a:r>
            <a:r>
              <a:rPr lang="zh-CN" altLang="en-US" sz="2800" b="1">
                <a:solidFill>
                  <a:srgbClr val="CC6600"/>
                </a:solidFill>
                <a:latin typeface="宋体" charset="-122"/>
              </a:rPr>
              <a:t>；</a:t>
            </a:r>
          </a:p>
        </p:txBody>
      </p:sp>
      <p:sp>
        <p:nvSpPr>
          <p:cNvPr id="21510" name="Text Box 6"/>
          <p:cNvSpPr txBox="1">
            <a:spLocks noChangeArrowheads="1"/>
          </p:cNvSpPr>
          <p:nvPr/>
        </p:nvSpPr>
        <p:spPr bwMode="auto">
          <a:xfrm>
            <a:off x="4648200" y="3290888"/>
            <a:ext cx="3124200" cy="519112"/>
          </a:xfrm>
          <a:prstGeom prst="rect">
            <a:avLst/>
          </a:prstGeom>
          <a:noFill/>
          <a:ln w="9525">
            <a:noFill/>
            <a:miter lim="800000"/>
            <a:headEnd/>
            <a:tailEnd/>
          </a:ln>
        </p:spPr>
        <p:txBody>
          <a:bodyPr>
            <a:spAutoFit/>
          </a:bodyPr>
          <a:lstStyle/>
          <a:p>
            <a:pPr>
              <a:spcBef>
                <a:spcPct val="50000"/>
              </a:spcBef>
            </a:pPr>
            <a:r>
              <a:rPr lang="zh-CN" altLang="en-US" sz="2800" b="1">
                <a:solidFill>
                  <a:srgbClr val="CC6600"/>
                </a:solidFill>
                <a:latin typeface="宋体" charset="-122"/>
              </a:rPr>
              <a:t>第二步</a:t>
            </a:r>
            <a:r>
              <a:rPr lang="zh-CN" altLang="en-US" sz="2800" b="1">
                <a:solidFill>
                  <a:srgbClr val="CC6600"/>
                </a:solidFill>
              </a:rPr>
              <a:t>“</a:t>
            </a:r>
            <a:r>
              <a:rPr lang="zh-CN" altLang="en-US" sz="2800" b="1">
                <a:solidFill>
                  <a:srgbClr val="CC6600"/>
                </a:solidFill>
                <a:latin typeface="宋体" charset="-122"/>
              </a:rPr>
              <a:t>合成</a:t>
            </a:r>
            <a:r>
              <a:rPr lang="zh-CN" altLang="en-US" sz="2800" b="1">
                <a:solidFill>
                  <a:srgbClr val="CC6600"/>
                </a:solidFill>
              </a:rPr>
              <a:t>”</a:t>
            </a:r>
            <a:r>
              <a:rPr lang="zh-CN" altLang="en-US" sz="2800" b="1">
                <a:solidFill>
                  <a:srgbClr val="CC6600"/>
                </a:solidFill>
                <a:latin typeface="宋体" charset="-122"/>
              </a:rPr>
              <a:t>.</a:t>
            </a:r>
            <a:endParaRPr lang="zh-CN" altLang="en-US" sz="2800" b="1">
              <a:solidFill>
                <a:srgbClr val="CC6600"/>
              </a:solidFill>
              <a:ea typeface="仿宋_GB2312" pitchFamily="49" charset="-122"/>
            </a:endParaRPr>
          </a:p>
        </p:txBody>
      </p:sp>
      <p:sp>
        <p:nvSpPr>
          <p:cNvPr id="21511" name="Text Box 7"/>
          <p:cNvSpPr txBox="1">
            <a:spLocks noChangeArrowheads="1"/>
          </p:cNvSpPr>
          <p:nvPr/>
        </p:nvSpPr>
        <p:spPr bwMode="auto">
          <a:xfrm>
            <a:off x="1219200" y="304800"/>
            <a:ext cx="1143000" cy="519113"/>
          </a:xfrm>
          <a:prstGeom prst="rect">
            <a:avLst/>
          </a:prstGeom>
          <a:noFill/>
          <a:ln w="9525">
            <a:noFill/>
            <a:miter lim="800000"/>
            <a:headEnd/>
            <a:tailEnd/>
          </a:ln>
        </p:spPr>
        <p:txBody>
          <a:bodyPr>
            <a:spAutoFit/>
          </a:bodyPr>
          <a:lstStyle/>
          <a:p>
            <a:pPr eaLnBrk="0" hangingPunct="0">
              <a:spcBef>
                <a:spcPct val="50000"/>
              </a:spcBef>
            </a:pPr>
            <a:r>
              <a:rPr lang="zh-CN" altLang="en-US" sz="2800" b="1">
                <a:solidFill>
                  <a:srgbClr val="800000"/>
                </a:solidFill>
                <a:ea typeface="仿宋_GB2312" pitchFamily="49" charset="-122"/>
              </a:rPr>
              <a:t>(2)</a:t>
            </a:r>
          </a:p>
        </p:txBody>
      </p:sp>
      <p:sp>
        <p:nvSpPr>
          <p:cNvPr id="19464" name="AutoShape 8">
            <a:hlinkClick r:id="" action="ppaction://hlinkshowjump?jump=nextslide"/>
          </p:cNvPr>
          <p:cNvSpPr>
            <a:spLocks noChangeArrowheads="1"/>
          </p:cNvSpPr>
          <p:nvPr/>
        </p:nvSpPr>
        <p:spPr bwMode="auto">
          <a:xfrm>
            <a:off x="8534400" y="6324600"/>
            <a:ext cx="381000" cy="381000"/>
          </a:xfrm>
          <a:prstGeom prst="rightArrow">
            <a:avLst>
              <a:gd name="adj1" fmla="val 50000"/>
              <a:gd name="adj2" fmla="val 25000"/>
            </a:avLst>
          </a:prstGeom>
          <a:solidFill>
            <a:srgbClr val="C1E0FF"/>
          </a:solidFill>
          <a:ln w="9525">
            <a:solidFill>
              <a:srgbClr val="005BB6"/>
            </a:solidFill>
            <a:miter lim="800000"/>
            <a:headEnd/>
            <a:tailEnd/>
          </a:ln>
        </p:spPr>
        <p:txBody>
          <a:bodyPr wrap="none" anchor="ctr"/>
          <a:lstStyle/>
          <a:p>
            <a:endParaRPr lang="zh-CN" altLang="en-US"/>
          </a:p>
        </p:txBody>
      </p:sp>
      <p:sp>
        <p:nvSpPr>
          <p:cNvPr id="19465" name="AutoShape 9">
            <a:hlinkClick r:id="" action="ppaction://hlinkshowjump?jump=previousslide"/>
          </p:cNvPr>
          <p:cNvSpPr>
            <a:spLocks noChangeArrowheads="1"/>
          </p:cNvSpPr>
          <p:nvPr/>
        </p:nvSpPr>
        <p:spPr bwMode="auto">
          <a:xfrm flipH="1">
            <a:off x="8001000" y="6324600"/>
            <a:ext cx="381000" cy="381000"/>
          </a:xfrm>
          <a:prstGeom prst="rightArrow">
            <a:avLst>
              <a:gd name="adj1" fmla="val 50000"/>
              <a:gd name="adj2" fmla="val 25000"/>
            </a:avLst>
          </a:prstGeom>
          <a:solidFill>
            <a:srgbClr val="F6DDCE"/>
          </a:solidFill>
          <a:ln w="9525">
            <a:solidFill>
              <a:srgbClr val="BF6639"/>
            </a:solidFill>
            <a:miter lim="800000"/>
            <a:headEnd/>
            <a:tailEnd/>
          </a:ln>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11"/>
                                        </p:tgtEl>
                                        <p:attrNameLst>
                                          <p:attrName>style.visibility</p:attrName>
                                        </p:attrNameLst>
                                      </p:cBhvr>
                                      <p:to>
                                        <p:strVal val="visible"/>
                                      </p:to>
                                    </p:set>
                                    <p:anim calcmode="lin" valueType="num">
                                      <p:cBhvr additive="base">
                                        <p:cTn id="7" dur="500" fill="hold"/>
                                        <p:tgtEl>
                                          <p:spTgt spid="21511"/>
                                        </p:tgtEl>
                                        <p:attrNameLst>
                                          <p:attrName>ppt_x</p:attrName>
                                        </p:attrNameLst>
                                      </p:cBhvr>
                                      <p:tavLst>
                                        <p:tav tm="0">
                                          <p:val>
                                            <p:strVal val="0-#ppt_w/2"/>
                                          </p:val>
                                        </p:tav>
                                        <p:tav tm="100000">
                                          <p:val>
                                            <p:strVal val="#ppt_x"/>
                                          </p:val>
                                        </p:tav>
                                      </p:tavLst>
                                    </p:anim>
                                    <p:anim calcmode="lin" valueType="num">
                                      <p:cBhvr additive="base">
                                        <p:cTn id="8" dur="500" fill="hold"/>
                                        <p:tgtEl>
                                          <p:spTgt spid="215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5" fill="hold" grpId="0" nodeType="clickEffect">
                                  <p:stCondLst>
                                    <p:cond delay="0"/>
                                  </p:stCondLst>
                                  <p:childTnLst>
                                    <p:set>
                                      <p:cBhvr>
                                        <p:cTn id="12" dur="1" fill="hold">
                                          <p:stCondLst>
                                            <p:cond delay="0"/>
                                          </p:stCondLst>
                                        </p:cTn>
                                        <p:tgtEl>
                                          <p:spTgt spid="21506"/>
                                        </p:tgtEl>
                                        <p:attrNameLst>
                                          <p:attrName>style.visibility</p:attrName>
                                        </p:attrNameLst>
                                      </p:cBhvr>
                                      <p:to>
                                        <p:strVal val="visible"/>
                                      </p:to>
                                    </p:set>
                                    <p:animEffect transition="in" filter="blinds(vertical)">
                                      <p:cBhvr>
                                        <p:cTn id="13" dur="500"/>
                                        <p:tgtEl>
                                          <p:spTgt spid="21506"/>
                                        </p:tgtEl>
                                      </p:cBhvr>
                                    </p:animEffect>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5" fill="hold" grpId="0" nodeType="clickEffect">
                                  <p:stCondLst>
                                    <p:cond delay="0"/>
                                  </p:stCondLst>
                                  <p:childTnLst>
                                    <p:set>
                                      <p:cBhvr>
                                        <p:cTn id="17" dur="1" fill="hold">
                                          <p:stCondLst>
                                            <p:cond delay="0"/>
                                          </p:stCondLst>
                                        </p:cTn>
                                        <p:tgtEl>
                                          <p:spTgt spid="21507"/>
                                        </p:tgtEl>
                                        <p:attrNameLst>
                                          <p:attrName>style.visibility</p:attrName>
                                        </p:attrNameLst>
                                      </p:cBhvr>
                                      <p:to>
                                        <p:strVal val="visible"/>
                                      </p:to>
                                    </p:set>
                                    <p:animEffect transition="in" filter="blinds(vertical)">
                                      <p:cBhvr>
                                        <p:cTn id="18" dur="500"/>
                                        <p:tgtEl>
                                          <p:spTgt spid="21507"/>
                                        </p:tgtEl>
                                      </p:cBhvr>
                                    </p:animEffect>
                                  </p:childTnLst>
                                  <p:subTnLst>
                                    <p:audio>
                                      <p:cMediaNode>
                                        <p:cTn display="0" masterRel="sameClick">
                                          <p:stCondLst>
                                            <p:cond evt="begin" delay="0">
                                              <p:tn val="16"/>
                                            </p:cond>
                                          </p:stCondLst>
                                          <p:endCondLst>
                                            <p:cond evt="onStopAudio" delay="0">
                                              <p:tgtEl>
                                                <p:sldTgt/>
                                              </p:tgtEl>
                                            </p:cond>
                                          </p:endCondLst>
                                        </p:cTn>
                                        <p:tgtEl>
                                          <p:sndTgt r:embed="rId2" name="TYPE.WAV"/>
                                        </p:tgtEl>
                                      </p:cMediaNode>
                                    </p:audio>
                                  </p:sub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21509"/>
                                        </p:tgtEl>
                                        <p:attrNameLst>
                                          <p:attrName>style.visibility</p:attrName>
                                        </p:attrNameLst>
                                      </p:cBhvr>
                                      <p:to>
                                        <p:strVal val="visible"/>
                                      </p:to>
                                    </p:set>
                                    <p:anim calcmode="lin" valueType="num">
                                      <p:cBhvr>
                                        <p:cTn id="23" dur="500" fill="hold"/>
                                        <p:tgtEl>
                                          <p:spTgt spid="21509"/>
                                        </p:tgtEl>
                                        <p:attrNameLst>
                                          <p:attrName>ppt_w</p:attrName>
                                        </p:attrNameLst>
                                      </p:cBhvr>
                                      <p:tavLst>
                                        <p:tav tm="0">
                                          <p:val>
                                            <p:fltVal val="0"/>
                                          </p:val>
                                        </p:tav>
                                        <p:tav tm="100000">
                                          <p:val>
                                            <p:strVal val="#ppt_w"/>
                                          </p:val>
                                        </p:tav>
                                      </p:tavLst>
                                    </p:anim>
                                    <p:anim calcmode="lin" valueType="num">
                                      <p:cBhvr>
                                        <p:cTn id="24" dur="500" fill="hold"/>
                                        <p:tgtEl>
                                          <p:spTgt spid="21509"/>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42" fill="hold" grpId="0" nodeType="clickEffect">
                                  <p:stCondLst>
                                    <p:cond delay="0"/>
                                  </p:stCondLst>
                                  <p:childTnLst>
                                    <p:set>
                                      <p:cBhvr>
                                        <p:cTn id="28" dur="1" fill="hold">
                                          <p:stCondLst>
                                            <p:cond delay="0"/>
                                          </p:stCondLst>
                                        </p:cTn>
                                        <p:tgtEl>
                                          <p:spTgt spid="21510"/>
                                        </p:tgtEl>
                                        <p:attrNameLst>
                                          <p:attrName>style.visibility</p:attrName>
                                        </p:attrNameLst>
                                      </p:cBhvr>
                                      <p:to>
                                        <p:strVal val="visible"/>
                                      </p:to>
                                    </p:set>
                                    <p:animEffect transition="in" filter="barn(outHorizontal)">
                                      <p:cBhvr>
                                        <p:cTn id="29" dur="500"/>
                                        <p:tgtEl>
                                          <p:spTgt spid="2151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5" fill="hold" grpId="0" nodeType="clickEffect">
                                  <p:stCondLst>
                                    <p:cond delay="0"/>
                                  </p:stCondLst>
                                  <p:childTnLst>
                                    <p:set>
                                      <p:cBhvr>
                                        <p:cTn id="33" dur="1" fill="hold">
                                          <p:stCondLst>
                                            <p:cond delay="0"/>
                                          </p:stCondLst>
                                        </p:cTn>
                                        <p:tgtEl>
                                          <p:spTgt spid="21508"/>
                                        </p:tgtEl>
                                        <p:attrNameLst>
                                          <p:attrName>style.visibility</p:attrName>
                                        </p:attrNameLst>
                                      </p:cBhvr>
                                      <p:to>
                                        <p:strVal val="visible"/>
                                      </p:to>
                                    </p:set>
                                    <p:animEffect transition="in" filter="blinds(vertical)">
                                      <p:cBhvr>
                                        <p:cTn id="34" dur="500"/>
                                        <p:tgtEl>
                                          <p:spTgt spid="21508"/>
                                        </p:tgtEl>
                                      </p:cBhvr>
                                    </p:animEffect>
                                  </p:childTnLst>
                                  <p:subTnLst>
                                    <p:audio>
                                      <p:cMediaNode>
                                        <p:cTn display="0" masterRel="sameClick">
                                          <p:stCondLst>
                                            <p:cond evt="begin" delay="0">
                                              <p:tn val="32"/>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7" grpId="0" autoUpdateAnimBg="0"/>
      <p:bldP spid="21508" grpId="0" animBg="1" autoUpdateAnimBg="0"/>
      <p:bldP spid="21509" grpId="0" autoUpdateAnimBg="0"/>
      <p:bldP spid="21510" grpId="0" autoUpdateAnimBg="0"/>
      <p:bldP spid="21511"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24000" y="457200"/>
            <a:ext cx="1981200" cy="1752600"/>
            <a:chOff x="960" y="288"/>
            <a:chExt cx="1248" cy="1104"/>
          </a:xfrm>
        </p:grpSpPr>
        <p:sp>
          <p:nvSpPr>
            <p:cNvPr id="20528" name="Line 3"/>
            <p:cNvSpPr>
              <a:spLocks noChangeShapeType="1"/>
            </p:cNvSpPr>
            <p:nvPr/>
          </p:nvSpPr>
          <p:spPr bwMode="auto">
            <a:xfrm flipV="1">
              <a:off x="960" y="480"/>
              <a:ext cx="1248" cy="912"/>
            </a:xfrm>
            <a:prstGeom prst="line">
              <a:avLst/>
            </a:prstGeom>
            <a:noFill/>
            <a:ln w="28575">
              <a:solidFill>
                <a:srgbClr val="993300"/>
              </a:solidFill>
              <a:round/>
              <a:headEnd/>
              <a:tailEnd type="triangle" w="med" len="med"/>
            </a:ln>
          </p:spPr>
          <p:txBody>
            <a:bodyPr wrap="none" anchor="ctr"/>
            <a:lstStyle/>
            <a:p>
              <a:endParaRPr lang="zh-CN" altLang="en-US"/>
            </a:p>
          </p:txBody>
        </p:sp>
        <p:sp>
          <p:nvSpPr>
            <p:cNvPr id="20529" name="Line 4"/>
            <p:cNvSpPr>
              <a:spLocks noChangeShapeType="1"/>
            </p:cNvSpPr>
            <p:nvPr/>
          </p:nvSpPr>
          <p:spPr bwMode="auto">
            <a:xfrm flipV="1">
              <a:off x="960" y="288"/>
              <a:ext cx="1248" cy="912"/>
            </a:xfrm>
            <a:prstGeom prst="line">
              <a:avLst/>
            </a:prstGeom>
            <a:noFill/>
            <a:ln w="28575">
              <a:solidFill>
                <a:srgbClr val="993300"/>
              </a:solidFill>
              <a:round/>
              <a:headEnd/>
              <a:tailEnd type="triangle" w="med" len="med"/>
            </a:ln>
          </p:spPr>
          <p:txBody>
            <a:bodyPr wrap="none" anchor="ctr"/>
            <a:lstStyle/>
            <a:p>
              <a:endParaRPr lang="zh-CN" altLang="en-US"/>
            </a:p>
          </p:txBody>
        </p:sp>
        <p:sp>
          <p:nvSpPr>
            <p:cNvPr id="20530" name="Line 5"/>
            <p:cNvSpPr>
              <a:spLocks noChangeShapeType="1"/>
            </p:cNvSpPr>
            <p:nvPr/>
          </p:nvSpPr>
          <p:spPr bwMode="auto">
            <a:xfrm flipV="1">
              <a:off x="960" y="384"/>
              <a:ext cx="1248" cy="912"/>
            </a:xfrm>
            <a:prstGeom prst="line">
              <a:avLst/>
            </a:prstGeom>
            <a:noFill/>
            <a:ln w="28575">
              <a:solidFill>
                <a:srgbClr val="993300"/>
              </a:solidFill>
              <a:round/>
              <a:headEnd/>
              <a:tailEnd type="triangle" w="med" len="med"/>
            </a:ln>
          </p:spPr>
          <p:txBody>
            <a:bodyPr wrap="none" anchor="ctr"/>
            <a:lstStyle/>
            <a:p>
              <a:endParaRPr lang="zh-CN" altLang="en-US"/>
            </a:p>
          </p:txBody>
        </p:sp>
      </p:grpSp>
      <p:grpSp>
        <p:nvGrpSpPr>
          <p:cNvPr id="3" name="Group 6"/>
          <p:cNvGrpSpPr>
            <a:grpSpLocks/>
          </p:cNvGrpSpPr>
          <p:nvPr/>
        </p:nvGrpSpPr>
        <p:grpSpPr bwMode="auto">
          <a:xfrm>
            <a:off x="914400" y="990600"/>
            <a:ext cx="7467600" cy="2133600"/>
            <a:chOff x="576" y="624"/>
            <a:chExt cx="4704" cy="1344"/>
          </a:xfrm>
        </p:grpSpPr>
        <p:grpSp>
          <p:nvGrpSpPr>
            <p:cNvPr id="4" name="Group 7"/>
            <p:cNvGrpSpPr>
              <a:grpSpLocks/>
            </p:cNvGrpSpPr>
            <p:nvPr/>
          </p:nvGrpSpPr>
          <p:grpSpPr bwMode="auto">
            <a:xfrm>
              <a:off x="1968" y="624"/>
              <a:ext cx="138" cy="1344"/>
              <a:chOff x="1968" y="624"/>
              <a:chExt cx="138" cy="1344"/>
            </a:xfrm>
          </p:grpSpPr>
          <p:sp>
            <p:nvSpPr>
              <p:cNvPr id="20524" name="Freeform 8"/>
              <p:cNvSpPr>
                <a:spLocks/>
              </p:cNvSpPr>
              <p:nvPr/>
            </p:nvSpPr>
            <p:spPr bwMode="auto">
              <a:xfrm>
                <a:off x="2004" y="656"/>
                <a:ext cx="68" cy="1264"/>
              </a:xfrm>
              <a:custGeom>
                <a:avLst/>
                <a:gdLst>
                  <a:gd name="T0" fmla="*/ 28 w 68"/>
                  <a:gd name="T1" fmla="*/ 1264 h 1264"/>
                  <a:gd name="T2" fmla="*/ 8 w 68"/>
                  <a:gd name="T3" fmla="*/ 644 h 1264"/>
                  <a:gd name="T4" fmla="*/ 36 w 68"/>
                  <a:gd name="T5" fmla="*/ 0 h 1264"/>
                  <a:gd name="T6" fmla="*/ 68 w 68"/>
                  <a:gd name="T7" fmla="*/ 648 h 1264"/>
                  <a:gd name="T8" fmla="*/ 0 60000 65536"/>
                  <a:gd name="T9" fmla="*/ 0 60000 65536"/>
                  <a:gd name="T10" fmla="*/ 0 60000 65536"/>
                  <a:gd name="T11" fmla="*/ 0 60000 65536"/>
                  <a:gd name="T12" fmla="*/ 0 w 68"/>
                  <a:gd name="T13" fmla="*/ 0 h 1264"/>
                  <a:gd name="T14" fmla="*/ 68 w 68"/>
                  <a:gd name="T15" fmla="*/ 1264 h 1264"/>
                </a:gdLst>
                <a:ahLst/>
                <a:cxnLst>
                  <a:cxn ang="T8">
                    <a:pos x="T0" y="T1"/>
                  </a:cxn>
                  <a:cxn ang="T9">
                    <a:pos x="T2" y="T3"/>
                  </a:cxn>
                  <a:cxn ang="T10">
                    <a:pos x="T4" y="T5"/>
                  </a:cxn>
                  <a:cxn ang="T11">
                    <a:pos x="T6" y="T7"/>
                  </a:cxn>
                </a:cxnLst>
                <a:rect l="T12" t="T13" r="T14" b="T15"/>
                <a:pathLst>
                  <a:path w="68" h="1264">
                    <a:moveTo>
                      <a:pt x="28" y="1264"/>
                    </a:moveTo>
                    <a:cubicBezTo>
                      <a:pt x="28" y="1264"/>
                      <a:pt x="4" y="944"/>
                      <a:pt x="8" y="644"/>
                    </a:cubicBezTo>
                    <a:cubicBezTo>
                      <a:pt x="0" y="332"/>
                      <a:pt x="36" y="0"/>
                      <a:pt x="36" y="0"/>
                    </a:cubicBezTo>
                    <a:cubicBezTo>
                      <a:pt x="46" y="1"/>
                      <a:pt x="61" y="513"/>
                      <a:pt x="68" y="648"/>
                    </a:cubicBezTo>
                  </a:path>
                </a:pathLst>
              </a:custGeom>
              <a:solidFill>
                <a:schemeClr val="hlink"/>
              </a:solidFill>
              <a:ln w="9525">
                <a:noFill/>
                <a:round/>
                <a:headEnd/>
                <a:tailEnd/>
              </a:ln>
            </p:spPr>
            <p:txBody>
              <a:bodyPr/>
              <a:lstStyle/>
              <a:p>
                <a:endParaRPr lang="zh-CN" altLang="en-US"/>
              </a:p>
            </p:txBody>
          </p:sp>
          <p:grpSp>
            <p:nvGrpSpPr>
              <p:cNvPr id="5" name="Group 9"/>
              <p:cNvGrpSpPr>
                <a:grpSpLocks/>
              </p:cNvGrpSpPr>
              <p:nvPr/>
            </p:nvGrpSpPr>
            <p:grpSpPr bwMode="auto">
              <a:xfrm>
                <a:off x="1968" y="624"/>
                <a:ext cx="138" cy="1344"/>
                <a:chOff x="1968" y="624"/>
                <a:chExt cx="138" cy="1344"/>
              </a:xfrm>
            </p:grpSpPr>
            <p:sp>
              <p:nvSpPr>
                <p:cNvPr id="20526" name="Freeform 10"/>
                <p:cNvSpPr>
                  <a:spLocks/>
                </p:cNvSpPr>
                <p:nvPr/>
              </p:nvSpPr>
              <p:spPr bwMode="auto">
                <a:xfrm>
                  <a:off x="2037" y="624"/>
                  <a:ext cx="69" cy="1296"/>
                </a:xfrm>
                <a:custGeom>
                  <a:avLst/>
                  <a:gdLst>
                    <a:gd name="T0" fmla="*/ 0 w 69"/>
                    <a:gd name="T1" fmla="*/ 0 h 1296"/>
                    <a:gd name="T2" fmla="*/ 0 w 69"/>
                    <a:gd name="T3" fmla="*/ 1296 h 1296"/>
                    <a:gd name="T4" fmla="*/ 0 60000 65536"/>
                    <a:gd name="T5" fmla="*/ 0 60000 65536"/>
                    <a:gd name="T6" fmla="*/ 0 w 69"/>
                    <a:gd name="T7" fmla="*/ 0 h 1296"/>
                    <a:gd name="T8" fmla="*/ 69 w 69"/>
                    <a:gd name="T9" fmla="*/ 1296 h 1296"/>
                  </a:gdLst>
                  <a:ahLst/>
                  <a:cxnLst>
                    <a:cxn ang="T4">
                      <a:pos x="T0" y="T1"/>
                    </a:cxn>
                    <a:cxn ang="T5">
                      <a:pos x="T2" y="T3"/>
                    </a:cxn>
                  </a:cxnLst>
                  <a:rect l="T6" t="T7" r="T8" b="T9"/>
                  <a:pathLst>
                    <a:path w="69" h="1296">
                      <a:moveTo>
                        <a:pt x="0" y="0"/>
                      </a:moveTo>
                      <a:cubicBezTo>
                        <a:pt x="69" y="646"/>
                        <a:pt x="0" y="1296"/>
                        <a:pt x="0" y="1296"/>
                      </a:cubicBezTo>
                    </a:path>
                  </a:pathLst>
                </a:custGeom>
                <a:noFill/>
                <a:ln w="19050" cmpd="sng">
                  <a:solidFill>
                    <a:srgbClr val="0099FF"/>
                  </a:solidFill>
                  <a:round/>
                  <a:headEnd type="none" w="med" len="med"/>
                  <a:tailEnd type="none" w="med" len="med"/>
                </a:ln>
              </p:spPr>
              <p:txBody>
                <a:bodyPr wrap="none" anchor="ctr"/>
                <a:lstStyle/>
                <a:p>
                  <a:endParaRPr lang="zh-CN" altLang="en-US"/>
                </a:p>
              </p:txBody>
            </p:sp>
            <p:sp>
              <p:nvSpPr>
                <p:cNvPr id="20527" name="Freeform 11"/>
                <p:cNvSpPr>
                  <a:spLocks/>
                </p:cNvSpPr>
                <p:nvPr/>
              </p:nvSpPr>
              <p:spPr bwMode="auto">
                <a:xfrm flipH="1">
                  <a:off x="1968" y="672"/>
                  <a:ext cx="69" cy="1296"/>
                </a:xfrm>
                <a:custGeom>
                  <a:avLst/>
                  <a:gdLst>
                    <a:gd name="T0" fmla="*/ 0 w 69"/>
                    <a:gd name="T1" fmla="*/ 0 h 1296"/>
                    <a:gd name="T2" fmla="*/ 0 w 69"/>
                    <a:gd name="T3" fmla="*/ 1296 h 1296"/>
                    <a:gd name="T4" fmla="*/ 0 60000 65536"/>
                    <a:gd name="T5" fmla="*/ 0 60000 65536"/>
                    <a:gd name="T6" fmla="*/ 0 w 69"/>
                    <a:gd name="T7" fmla="*/ 0 h 1296"/>
                    <a:gd name="T8" fmla="*/ 69 w 69"/>
                    <a:gd name="T9" fmla="*/ 1296 h 1296"/>
                  </a:gdLst>
                  <a:ahLst/>
                  <a:cxnLst>
                    <a:cxn ang="T4">
                      <a:pos x="T0" y="T1"/>
                    </a:cxn>
                    <a:cxn ang="T5">
                      <a:pos x="T2" y="T3"/>
                    </a:cxn>
                  </a:cxnLst>
                  <a:rect l="T6" t="T7" r="T8" b="T9"/>
                  <a:pathLst>
                    <a:path w="69" h="1296">
                      <a:moveTo>
                        <a:pt x="0" y="0"/>
                      </a:moveTo>
                      <a:cubicBezTo>
                        <a:pt x="69" y="646"/>
                        <a:pt x="0" y="1296"/>
                        <a:pt x="0" y="1296"/>
                      </a:cubicBezTo>
                    </a:path>
                  </a:pathLst>
                </a:custGeom>
                <a:noFill/>
                <a:ln w="19050" cmpd="sng">
                  <a:solidFill>
                    <a:srgbClr val="0099FF"/>
                  </a:solidFill>
                  <a:round/>
                  <a:headEnd type="none" w="med" len="med"/>
                  <a:tailEnd type="none" w="med" len="med"/>
                </a:ln>
              </p:spPr>
              <p:txBody>
                <a:bodyPr wrap="none" anchor="ctr"/>
                <a:lstStyle/>
                <a:p>
                  <a:endParaRPr lang="zh-CN" altLang="en-US"/>
                </a:p>
              </p:txBody>
            </p:sp>
          </p:grpSp>
        </p:grpSp>
        <p:sp>
          <p:nvSpPr>
            <p:cNvPr id="20523" name="Line 12"/>
            <p:cNvSpPr>
              <a:spLocks noChangeShapeType="1"/>
            </p:cNvSpPr>
            <p:nvPr/>
          </p:nvSpPr>
          <p:spPr bwMode="auto">
            <a:xfrm>
              <a:off x="576" y="1296"/>
              <a:ext cx="4704" cy="0"/>
            </a:xfrm>
            <a:prstGeom prst="line">
              <a:avLst/>
            </a:prstGeom>
            <a:noFill/>
            <a:ln w="28575">
              <a:solidFill>
                <a:srgbClr val="000099"/>
              </a:solidFill>
              <a:prstDash val="dash"/>
              <a:round/>
              <a:headEnd/>
              <a:tailEnd/>
            </a:ln>
          </p:spPr>
          <p:txBody>
            <a:bodyPr wrap="none" anchor="ctr"/>
            <a:lstStyle/>
            <a:p>
              <a:endParaRPr lang="zh-CN" altLang="en-US"/>
            </a:p>
          </p:txBody>
        </p:sp>
      </p:grpSp>
      <p:grpSp>
        <p:nvGrpSpPr>
          <p:cNvPr id="6" name="Group 13"/>
          <p:cNvGrpSpPr>
            <a:grpSpLocks/>
          </p:cNvGrpSpPr>
          <p:nvPr/>
        </p:nvGrpSpPr>
        <p:grpSpPr bwMode="auto">
          <a:xfrm>
            <a:off x="1524000" y="1295400"/>
            <a:ext cx="1676400" cy="914400"/>
            <a:chOff x="960" y="816"/>
            <a:chExt cx="1056" cy="576"/>
          </a:xfrm>
        </p:grpSpPr>
        <p:sp>
          <p:nvSpPr>
            <p:cNvPr id="20519" name="Line 14"/>
            <p:cNvSpPr>
              <a:spLocks noChangeShapeType="1"/>
            </p:cNvSpPr>
            <p:nvPr/>
          </p:nvSpPr>
          <p:spPr bwMode="auto">
            <a:xfrm flipV="1">
              <a:off x="960" y="816"/>
              <a:ext cx="1056" cy="384"/>
            </a:xfrm>
            <a:prstGeom prst="line">
              <a:avLst/>
            </a:prstGeom>
            <a:noFill/>
            <a:ln w="28575">
              <a:solidFill>
                <a:srgbClr val="993300"/>
              </a:solidFill>
              <a:round/>
              <a:headEnd/>
              <a:tailEnd type="triangle" w="med" len="med"/>
            </a:ln>
          </p:spPr>
          <p:txBody>
            <a:bodyPr wrap="none" anchor="ctr"/>
            <a:lstStyle/>
            <a:p>
              <a:endParaRPr lang="zh-CN" altLang="en-US"/>
            </a:p>
          </p:txBody>
        </p:sp>
        <p:sp>
          <p:nvSpPr>
            <p:cNvPr id="20520" name="Line 15"/>
            <p:cNvSpPr>
              <a:spLocks noChangeShapeType="1"/>
            </p:cNvSpPr>
            <p:nvPr/>
          </p:nvSpPr>
          <p:spPr bwMode="auto">
            <a:xfrm flipV="1">
              <a:off x="960" y="912"/>
              <a:ext cx="1056" cy="384"/>
            </a:xfrm>
            <a:prstGeom prst="line">
              <a:avLst/>
            </a:prstGeom>
            <a:noFill/>
            <a:ln w="28575">
              <a:solidFill>
                <a:srgbClr val="993300"/>
              </a:solidFill>
              <a:round/>
              <a:headEnd/>
              <a:tailEnd type="triangle" w="med" len="med"/>
            </a:ln>
          </p:spPr>
          <p:txBody>
            <a:bodyPr wrap="none" anchor="ctr"/>
            <a:lstStyle/>
            <a:p>
              <a:endParaRPr lang="zh-CN" altLang="en-US"/>
            </a:p>
          </p:txBody>
        </p:sp>
        <p:sp>
          <p:nvSpPr>
            <p:cNvPr id="20521" name="Line 16"/>
            <p:cNvSpPr>
              <a:spLocks noChangeShapeType="1"/>
            </p:cNvSpPr>
            <p:nvPr/>
          </p:nvSpPr>
          <p:spPr bwMode="auto">
            <a:xfrm flipV="1">
              <a:off x="960" y="1008"/>
              <a:ext cx="1056" cy="384"/>
            </a:xfrm>
            <a:prstGeom prst="line">
              <a:avLst/>
            </a:prstGeom>
            <a:noFill/>
            <a:ln w="28575">
              <a:solidFill>
                <a:srgbClr val="993300"/>
              </a:solidFill>
              <a:round/>
              <a:headEnd/>
              <a:tailEnd type="triangle" w="med" len="med"/>
            </a:ln>
          </p:spPr>
          <p:txBody>
            <a:bodyPr wrap="none" anchor="ctr"/>
            <a:lstStyle/>
            <a:p>
              <a:endParaRPr lang="zh-CN" altLang="en-US"/>
            </a:p>
          </p:txBody>
        </p:sp>
      </p:grpSp>
      <p:grpSp>
        <p:nvGrpSpPr>
          <p:cNvPr id="7" name="Group 17"/>
          <p:cNvGrpSpPr>
            <a:grpSpLocks/>
          </p:cNvGrpSpPr>
          <p:nvPr/>
        </p:nvGrpSpPr>
        <p:grpSpPr bwMode="auto">
          <a:xfrm>
            <a:off x="1524000" y="1905000"/>
            <a:ext cx="1676400" cy="304800"/>
            <a:chOff x="960" y="1200"/>
            <a:chExt cx="1056" cy="192"/>
          </a:xfrm>
        </p:grpSpPr>
        <p:sp>
          <p:nvSpPr>
            <p:cNvPr id="20516" name="Line 18"/>
            <p:cNvSpPr>
              <a:spLocks noChangeShapeType="1"/>
            </p:cNvSpPr>
            <p:nvPr/>
          </p:nvSpPr>
          <p:spPr bwMode="auto">
            <a:xfrm>
              <a:off x="960" y="1200"/>
              <a:ext cx="1056" cy="0"/>
            </a:xfrm>
            <a:prstGeom prst="line">
              <a:avLst/>
            </a:prstGeom>
            <a:noFill/>
            <a:ln w="28575">
              <a:solidFill>
                <a:srgbClr val="993300"/>
              </a:solidFill>
              <a:round/>
              <a:headEnd/>
              <a:tailEnd type="triangle" w="med" len="med"/>
            </a:ln>
          </p:spPr>
          <p:txBody>
            <a:bodyPr wrap="none" anchor="ctr"/>
            <a:lstStyle/>
            <a:p>
              <a:endParaRPr lang="zh-CN" altLang="en-US"/>
            </a:p>
          </p:txBody>
        </p:sp>
        <p:sp>
          <p:nvSpPr>
            <p:cNvPr id="20517" name="Line 19"/>
            <p:cNvSpPr>
              <a:spLocks noChangeShapeType="1"/>
            </p:cNvSpPr>
            <p:nvPr/>
          </p:nvSpPr>
          <p:spPr bwMode="auto">
            <a:xfrm>
              <a:off x="960" y="1296"/>
              <a:ext cx="1056" cy="0"/>
            </a:xfrm>
            <a:prstGeom prst="line">
              <a:avLst/>
            </a:prstGeom>
            <a:noFill/>
            <a:ln w="28575">
              <a:solidFill>
                <a:srgbClr val="993300"/>
              </a:solidFill>
              <a:round/>
              <a:headEnd/>
              <a:tailEnd type="triangle" w="med" len="med"/>
            </a:ln>
          </p:spPr>
          <p:txBody>
            <a:bodyPr wrap="none" anchor="ctr"/>
            <a:lstStyle/>
            <a:p>
              <a:endParaRPr lang="zh-CN" altLang="en-US"/>
            </a:p>
          </p:txBody>
        </p:sp>
        <p:sp>
          <p:nvSpPr>
            <p:cNvPr id="20518" name="Line 20"/>
            <p:cNvSpPr>
              <a:spLocks noChangeShapeType="1"/>
            </p:cNvSpPr>
            <p:nvPr/>
          </p:nvSpPr>
          <p:spPr bwMode="auto">
            <a:xfrm>
              <a:off x="960" y="1392"/>
              <a:ext cx="1056" cy="0"/>
            </a:xfrm>
            <a:prstGeom prst="line">
              <a:avLst/>
            </a:prstGeom>
            <a:noFill/>
            <a:ln w="28575">
              <a:solidFill>
                <a:srgbClr val="993300"/>
              </a:solidFill>
              <a:round/>
              <a:headEnd/>
              <a:tailEnd type="triangle" w="med" len="med"/>
            </a:ln>
          </p:spPr>
          <p:txBody>
            <a:bodyPr wrap="none" anchor="ctr"/>
            <a:lstStyle/>
            <a:p>
              <a:endParaRPr lang="zh-CN" altLang="en-US"/>
            </a:p>
          </p:txBody>
        </p:sp>
      </p:grpSp>
      <p:grpSp>
        <p:nvGrpSpPr>
          <p:cNvPr id="8" name="Group 21"/>
          <p:cNvGrpSpPr>
            <a:grpSpLocks/>
          </p:cNvGrpSpPr>
          <p:nvPr/>
        </p:nvGrpSpPr>
        <p:grpSpPr bwMode="auto">
          <a:xfrm>
            <a:off x="1524000" y="1905000"/>
            <a:ext cx="1676400" cy="914400"/>
            <a:chOff x="960" y="1200"/>
            <a:chExt cx="1056" cy="576"/>
          </a:xfrm>
        </p:grpSpPr>
        <p:sp>
          <p:nvSpPr>
            <p:cNvPr id="20513" name="Line 22"/>
            <p:cNvSpPr>
              <a:spLocks noChangeShapeType="1"/>
            </p:cNvSpPr>
            <p:nvPr/>
          </p:nvSpPr>
          <p:spPr bwMode="auto">
            <a:xfrm>
              <a:off x="960" y="1200"/>
              <a:ext cx="1056" cy="384"/>
            </a:xfrm>
            <a:prstGeom prst="line">
              <a:avLst/>
            </a:prstGeom>
            <a:noFill/>
            <a:ln w="28575">
              <a:solidFill>
                <a:srgbClr val="993300"/>
              </a:solidFill>
              <a:round/>
              <a:headEnd/>
              <a:tailEnd type="triangle" w="med" len="med"/>
            </a:ln>
          </p:spPr>
          <p:txBody>
            <a:bodyPr wrap="none" anchor="ctr"/>
            <a:lstStyle/>
            <a:p>
              <a:endParaRPr lang="zh-CN" altLang="en-US"/>
            </a:p>
          </p:txBody>
        </p:sp>
        <p:sp>
          <p:nvSpPr>
            <p:cNvPr id="20514" name="Line 23"/>
            <p:cNvSpPr>
              <a:spLocks noChangeShapeType="1"/>
            </p:cNvSpPr>
            <p:nvPr/>
          </p:nvSpPr>
          <p:spPr bwMode="auto">
            <a:xfrm>
              <a:off x="960" y="1296"/>
              <a:ext cx="1056" cy="384"/>
            </a:xfrm>
            <a:prstGeom prst="line">
              <a:avLst/>
            </a:prstGeom>
            <a:noFill/>
            <a:ln w="28575">
              <a:solidFill>
                <a:srgbClr val="993300"/>
              </a:solidFill>
              <a:round/>
              <a:headEnd/>
              <a:tailEnd type="triangle" w="med" len="med"/>
            </a:ln>
          </p:spPr>
          <p:txBody>
            <a:bodyPr wrap="none" anchor="ctr"/>
            <a:lstStyle/>
            <a:p>
              <a:endParaRPr lang="zh-CN" altLang="en-US"/>
            </a:p>
          </p:txBody>
        </p:sp>
        <p:sp>
          <p:nvSpPr>
            <p:cNvPr id="20515" name="Line 24"/>
            <p:cNvSpPr>
              <a:spLocks noChangeShapeType="1"/>
            </p:cNvSpPr>
            <p:nvPr/>
          </p:nvSpPr>
          <p:spPr bwMode="auto">
            <a:xfrm>
              <a:off x="960" y="1392"/>
              <a:ext cx="1056" cy="384"/>
            </a:xfrm>
            <a:prstGeom prst="line">
              <a:avLst/>
            </a:prstGeom>
            <a:noFill/>
            <a:ln w="28575">
              <a:solidFill>
                <a:srgbClr val="993300"/>
              </a:solidFill>
              <a:round/>
              <a:headEnd/>
              <a:tailEnd type="triangle" w="med" len="med"/>
            </a:ln>
          </p:spPr>
          <p:txBody>
            <a:bodyPr wrap="none" anchor="ctr"/>
            <a:lstStyle/>
            <a:p>
              <a:endParaRPr lang="zh-CN" altLang="en-US"/>
            </a:p>
          </p:txBody>
        </p:sp>
      </p:grpSp>
      <p:grpSp>
        <p:nvGrpSpPr>
          <p:cNvPr id="9" name="Group 25"/>
          <p:cNvGrpSpPr>
            <a:grpSpLocks/>
          </p:cNvGrpSpPr>
          <p:nvPr/>
        </p:nvGrpSpPr>
        <p:grpSpPr bwMode="auto">
          <a:xfrm>
            <a:off x="1524000" y="1905000"/>
            <a:ext cx="1981200" cy="1752600"/>
            <a:chOff x="960" y="1200"/>
            <a:chExt cx="1248" cy="1104"/>
          </a:xfrm>
        </p:grpSpPr>
        <p:sp>
          <p:nvSpPr>
            <p:cNvPr id="20510" name="Line 26"/>
            <p:cNvSpPr>
              <a:spLocks noChangeShapeType="1"/>
            </p:cNvSpPr>
            <p:nvPr/>
          </p:nvSpPr>
          <p:spPr bwMode="auto">
            <a:xfrm>
              <a:off x="960" y="1392"/>
              <a:ext cx="1248" cy="912"/>
            </a:xfrm>
            <a:prstGeom prst="line">
              <a:avLst/>
            </a:prstGeom>
            <a:noFill/>
            <a:ln w="28575">
              <a:solidFill>
                <a:srgbClr val="993300"/>
              </a:solidFill>
              <a:round/>
              <a:headEnd/>
              <a:tailEnd type="triangle" w="med" len="med"/>
            </a:ln>
          </p:spPr>
          <p:txBody>
            <a:bodyPr wrap="none" anchor="ctr"/>
            <a:lstStyle/>
            <a:p>
              <a:endParaRPr lang="zh-CN" altLang="en-US"/>
            </a:p>
          </p:txBody>
        </p:sp>
        <p:sp>
          <p:nvSpPr>
            <p:cNvPr id="20511" name="Line 27"/>
            <p:cNvSpPr>
              <a:spLocks noChangeShapeType="1"/>
            </p:cNvSpPr>
            <p:nvPr/>
          </p:nvSpPr>
          <p:spPr bwMode="auto">
            <a:xfrm>
              <a:off x="960" y="1200"/>
              <a:ext cx="1248" cy="912"/>
            </a:xfrm>
            <a:prstGeom prst="line">
              <a:avLst/>
            </a:prstGeom>
            <a:noFill/>
            <a:ln w="28575">
              <a:solidFill>
                <a:srgbClr val="993300"/>
              </a:solidFill>
              <a:round/>
              <a:headEnd/>
              <a:tailEnd type="triangle" w="med" len="med"/>
            </a:ln>
          </p:spPr>
          <p:txBody>
            <a:bodyPr wrap="none" anchor="ctr"/>
            <a:lstStyle/>
            <a:p>
              <a:endParaRPr lang="zh-CN" altLang="en-US"/>
            </a:p>
          </p:txBody>
        </p:sp>
        <p:sp>
          <p:nvSpPr>
            <p:cNvPr id="20512" name="Line 28"/>
            <p:cNvSpPr>
              <a:spLocks noChangeShapeType="1"/>
            </p:cNvSpPr>
            <p:nvPr/>
          </p:nvSpPr>
          <p:spPr bwMode="auto">
            <a:xfrm>
              <a:off x="960" y="1296"/>
              <a:ext cx="1248" cy="912"/>
            </a:xfrm>
            <a:prstGeom prst="line">
              <a:avLst/>
            </a:prstGeom>
            <a:noFill/>
            <a:ln w="28575">
              <a:solidFill>
                <a:srgbClr val="993300"/>
              </a:solidFill>
              <a:round/>
              <a:headEnd/>
              <a:tailEnd type="triangle" w="med" len="med"/>
            </a:ln>
          </p:spPr>
          <p:txBody>
            <a:bodyPr wrap="none" anchor="ctr"/>
            <a:lstStyle/>
            <a:p>
              <a:endParaRPr lang="zh-CN" altLang="en-US"/>
            </a:p>
          </p:txBody>
        </p:sp>
      </p:grpSp>
      <p:grpSp>
        <p:nvGrpSpPr>
          <p:cNvPr id="10" name="Group 29"/>
          <p:cNvGrpSpPr>
            <a:grpSpLocks/>
          </p:cNvGrpSpPr>
          <p:nvPr/>
        </p:nvGrpSpPr>
        <p:grpSpPr bwMode="auto">
          <a:xfrm>
            <a:off x="3200400" y="1905000"/>
            <a:ext cx="3276600" cy="304800"/>
            <a:chOff x="2016" y="1200"/>
            <a:chExt cx="2064" cy="192"/>
          </a:xfrm>
        </p:grpSpPr>
        <p:sp>
          <p:nvSpPr>
            <p:cNvPr id="20507" name="Line 30"/>
            <p:cNvSpPr>
              <a:spLocks noChangeShapeType="1"/>
            </p:cNvSpPr>
            <p:nvPr/>
          </p:nvSpPr>
          <p:spPr bwMode="auto">
            <a:xfrm>
              <a:off x="2016" y="1296"/>
              <a:ext cx="2064" cy="0"/>
            </a:xfrm>
            <a:prstGeom prst="line">
              <a:avLst/>
            </a:prstGeom>
            <a:noFill/>
            <a:ln w="28575">
              <a:solidFill>
                <a:srgbClr val="993300"/>
              </a:solidFill>
              <a:round/>
              <a:headEnd/>
              <a:tailEnd type="triangle" w="med" len="med"/>
            </a:ln>
          </p:spPr>
          <p:txBody>
            <a:bodyPr wrap="none" anchor="ctr"/>
            <a:lstStyle/>
            <a:p>
              <a:endParaRPr lang="zh-CN" altLang="en-US"/>
            </a:p>
          </p:txBody>
        </p:sp>
        <p:sp>
          <p:nvSpPr>
            <p:cNvPr id="20508" name="Line 31"/>
            <p:cNvSpPr>
              <a:spLocks noChangeShapeType="1"/>
            </p:cNvSpPr>
            <p:nvPr/>
          </p:nvSpPr>
          <p:spPr bwMode="auto">
            <a:xfrm>
              <a:off x="2016" y="1200"/>
              <a:ext cx="2064" cy="96"/>
            </a:xfrm>
            <a:prstGeom prst="line">
              <a:avLst/>
            </a:prstGeom>
            <a:noFill/>
            <a:ln w="28575">
              <a:solidFill>
                <a:srgbClr val="993300"/>
              </a:solidFill>
              <a:round/>
              <a:headEnd/>
              <a:tailEnd/>
            </a:ln>
          </p:spPr>
          <p:txBody>
            <a:bodyPr wrap="none" anchor="ctr"/>
            <a:lstStyle/>
            <a:p>
              <a:endParaRPr lang="zh-CN" altLang="en-US"/>
            </a:p>
          </p:txBody>
        </p:sp>
        <p:sp>
          <p:nvSpPr>
            <p:cNvPr id="20509" name="Line 32"/>
            <p:cNvSpPr>
              <a:spLocks noChangeShapeType="1"/>
            </p:cNvSpPr>
            <p:nvPr/>
          </p:nvSpPr>
          <p:spPr bwMode="auto">
            <a:xfrm flipV="1">
              <a:off x="2016" y="1296"/>
              <a:ext cx="2064" cy="96"/>
            </a:xfrm>
            <a:prstGeom prst="line">
              <a:avLst/>
            </a:prstGeom>
            <a:noFill/>
            <a:ln w="28575">
              <a:solidFill>
                <a:srgbClr val="993300"/>
              </a:solidFill>
              <a:round/>
              <a:headEnd/>
              <a:tailEnd/>
            </a:ln>
          </p:spPr>
          <p:txBody>
            <a:bodyPr wrap="none" anchor="ctr"/>
            <a:lstStyle/>
            <a:p>
              <a:endParaRPr lang="zh-CN" altLang="en-US"/>
            </a:p>
          </p:txBody>
        </p:sp>
      </p:grpSp>
      <p:grpSp>
        <p:nvGrpSpPr>
          <p:cNvPr id="11" name="Group 33"/>
          <p:cNvGrpSpPr>
            <a:grpSpLocks/>
          </p:cNvGrpSpPr>
          <p:nvPr/>
        </p:nvGrpSpPr>
        <p:grpSpPr bwMode="auto">
          <a:xfrm>
            <a:off x="3200400" y="1295400"/>
            <a:ext cx="3276600" cy="304800"/>
            <a:chOff x="2016" y="816"/>
            <a:chExt cx="2064" cy="192"/>
          </a:xfrm>
        </p:grpSpPr>
        <p:sp>
          <p:nvSpPr>
            <p:cNvPr id="20504" name="Line 34"/>
            <p:cNvSpPr>
              <a:spLocks noChangeShapeType="1"/>
            </p:cNvSpPr>
            <p:nvPr/>
          </p:nvSpPr>
          <p:spPr bwMode="auto">
            <a:xfrm>
              <a:off x="2016" y="816"/>
              <a:ext cx="2064" cy="0"/>
            </a:xfrm>
            <a:prstGeom prst="line">
              <a:avLst/>
            </a:prstGeom>
            <a:noFill/>
            <a:ln w="28575">
              <a:solidFill>
                <a:srgbClr val="993300"/>
              </a:solidFill>
              <a:round/>
              <a:headEnd/>
              <a:tailEnd type="triangle" w="med" len="med"/>
            </a:ln>
          </p:spPr>
          <p:txBody>
            <a:bodyPr wrap="none" anchor="ctr"/>
            <a:lstStyle/>
            <a:p>
              <a:endParaRPr lang="zh-CN" altLang="en-US"/>
            </a:p>
          </p:txBody>
        </p:sp>
        <p:sp>
          <p:nvSpPr>
            <p:cNvPr id="20505" name="Line 35"/>
            <p:cNvSpPr>
              <a:spLocks noChangeShapeType="1"/>
            </p:cNvSpPr>
            <p:nvPr/>
          </p:nvSpPr>
          <p:spPr bwMode="auto">
            <a:xfrm flipV="1">
              <a:off x="2016" y="816"/>
              <a:ext cx="2064" cy="96"/>
            </a:xfrm>
            <a:prstGeom prst="line">
              <a:avLst/>
            </a:prstGeom>
            <a:noFill/>
            <a:ln w="28575">
              <a:solidFill>
                <a:srgbClr val="993300"/>
              </a:solidFill>
              <a:round/>
              <a:headEnd/>
              <a:tailEnd type="triangle" w="med" len="med"/>
            </a:ln>
          </p:spPr>
          <p:txBody>
            <a:bodyPr wrap="none" anchor="ctr"/>
            <a:lstStyle/>
            <a:p>
              <a:endParaRPr lang="zh-CN" altLang="en-US"/>
            </a:p>
          </p:txBody>
        </p:sp>
        <p:sp>
          <p:nvSpPr>
            <p:cNvPr id="20506" name="Line 36"/>
            <p:cNvSpPr>
              <a:spLocks noChangeShapeType="1"/>
            </p:cNvSpPr>
            <p:nvPr/>
          </p:nvSpPr>
          <p:spPr bwMode="auto">
            <a:xfrm flipV="1">
              <a:off x="2016" y="816"/>
              <a:ext cx="2064" cy="192"/>
            </a:xfrm>
            <a:prstGeom prst="line">
              <a:avLst/>
            </a:prstGeom>
            <a:noFill/>
            <a:ln w="28575">
              <a:solidFill>
                <a:srgbClr val="993300"/>
              </a:solidFill>
              <a:round/>
              <a:headEnd/>
              <a:tailEnd type="triangle" w="med" len="med"/>
            </a:ln>
          </p:spPr>
          <p:txBody>
            <a:bodyPr wrap="none" anchor="ctr"/>
            <a:lstStyle/>
            <a:p>
              <a:endParaRPr lang="zh-CN" altLang="en-US"/>
            </a:p>
          </p:txBody>
        </p:sp>
      </p:grpSp>
      <p:grpSp>
        <p:nvGrpSpPr>
          <p:cNvPr id="12" name="Group 37"/>
          <p:cNvGrpSpPr>
            <a:grpSpLocks/>
          </p:cNvGrpSpPr>
          <p:nvPr/>
        </p:nvGrpSpPr>
        <p:grpSpPr bwMode="auto">
          <a:xfrm>
            <a:off x="3200400" y="2514600"/>
            <a:ext cx="3276600" cy="304800"/>
            <a:chOff x="2016" y="1584"/>
            <a:chExt cx="2064" cy="192"/>
          </a:xfrm>
        </p:grpSpPr>
        <p:sp>
          <p:nvSpPr>
            <p:cNvPr id="20501" name="Line 38"/>
            <p:cNvSpPr>
              <a:spLocks noChangeShapeType="1"/>
            </p:cNvSpPr>
            <p:nvPr/>
          </p:nvSpPr>
          <p:spPr bwMode="auto">
            <a:xfrm>
              <a:off x="2016" y="1776"/>
              <a:ext cx="2064" cy="0"/>
            </a:xfrm>
            <a:prstGeom prst="line">
              <a:avLst/>
            </a:prstGeom>
            <a:noFill/>
            <a:ln w="28575">
              <a:solidFill>
                <a:srgbClr val="993300"/>
              </a:solidFill>
              <a:round/>
              <a:headEnd/>
              <a:tailEnd type="triangle" w="med" len="med"/>
            </a:ln>
          </p:spPr>
          <p:txBody>
            <a:bodyPr wrap="none" anchor="ctr"/>
            <a:lstStyle/>
            <a:p>
              <a:endParaRPr lang="zh-CN" altLang="en-US"/>
            </a:p>
          </p:txBody>
        </p:sp>
        <p:sp>
          <p:nvSpPr>
            <p:cNvPr id="20502" name="Line 39"/>
            <p:cNvSpPr>
              <a:spLocks noChangeShapeType="1"/>
            </p:cNvSpPr>
            <p:nvPr/>
          </p:nvSpPr>
          <p:spPr bwMode="auto">
            <a:xfrm>
              <a:off x="2016" y="1680"/>
              <a:ext cx="2064" cy="96"/>
            </a:xfrm>
            <a:prstGeom prst="line">
              <a:avLst/>
            </a:prstGeom>
            <a:noFill/>
            <a:ln w="28575">
              <a:solidFill>
                <a:srgbClr val="993300"/>
              </a:solidFill>
              <a:round/>
              <a:headEnd/>
              <a:tailEnd type="triangle" w="med" len="med"/>
            </a:ln>
          </p:spPr>
          <p:txBody>
            <a:bodyPr wrap="none" anchor="ctr"/>
            <a:lstStyle/>
            <a:p>
              <a:endParaRPr lang="zh-CN" altLang="en-US"/>
            </a:p>
          </p:txBody>
        </p:sp>
        <p:sp>
          <p:nvSpPr>
            <p:cNvPr id="20503" name="Line 40"/>
            <p:cNvSpPr>
              <a:spLocks noChangeShapeType="1"/>
            </p:cNvSpPr>
            <p:nvPr/>
          </p:nvSpPr>
          <p:spPr bwMode="auto">
            <a:xfrm>
              <a:off x="2016" y="1584"/>
              <a:ext cx="2064" cy="192"/>
            </a:xfrm>
            <a:prstGeom prst="line">
              <a:avLst/>
            </a:prstGeom>
            <a:noFill/>
            <a:ln w="28575">
              <a:solidFill>
                <a:srgbClr val="993300"/>
              </a:solidFill>
              <a:round/>
              <a:headEnd/>
              <a:tailEnd type="triangle" w="med" len="med"/>
            </a:ln>
          </p:spPr>
          <p:txBody>
            <a:bodyPr wrap="none" anchor="ctr"/>
            <a:lstStyle/>
            <a:p>
              <a:endParaRPr lang="zh-CN" altLang="en-US"/>
            </a:p>
          </p:txBody>
        </p:sp>
      </p:grpSp>
      <p:grpSp>
        <p:nvGrpSpPr>
          <p:cNvPr id="13" name="Group 41"/>
          <p:cNvGrpSpPr>
            <a:grpSpLocks/>
          </p:cNvGrpSpPr>
          <p:nvPr/>
        </p:nvGrpSpPr>
        <p:grpSpPr bwMode="auto">
          <a:xfrm>
            <a:off x="6477000" y="76200"/>
            <a:ext cx="609600" cy="3810000"/>
            <a:chOff x="4080" y="48"/>
            <a:chExt cx="384" cy="2400"/>
          </a:xfrm>
        </p:grpSpPr>
        <p:sp>
          <p:nvSpPr>
            <p:cNvPr id="20499" name="Line 42"/>
            <p:cNvSpPr>
              <a:spLocks noChangeShapeType="1"/>
            </p:cNvSpPr>
            <p:nvPr/>
          </p:nvSpPr>
          <p:spPr bwMode="auto">
            <a:xfrm>
              <a:off x="4080" y="240"/>
              <a:ext cx="0" cy="2208"/>
            </a:xfrm>
            <a:prstGeom prst="line">
              <a:avLst/>
            </a:prstGeom>
            <a:noFill/>
            <a:ln w="28575">
              <a:solidFill>
                <a:srgbClr val="008000"/>
              </a:solidFill>
              <a:round/>
              <a:headEnd/>
              <a:tailEnd/>
            </a:ln>
          </p:spPr>
          <p:txBody>
            <a:bodyPr wrap="none" anchor="ctr"/>
            <a:lstStyle/>
            <a:p>
              <a:endParaRPr lang="zh-CN" altLang="en-US"/>
            </a:p>
          </p:txBody>
        </p:sp>
        <p:sp>
          <p:nvSpPr>
            <p:cNvPr id="20500" name="Text Box 43"/>
            <p:cNvSpPr txBox="1">
              <a:spLocks noChangeArrowheads="1"/>
            </p:cNvSpPr>
            <p:nvPr/>
          </p:nvSpPr>
          <p:spPr bwMode="auto">
            <a:xfrm>
              <a:off x="4080" y="48"/>
              <a:ext cx="384" cy="748"/>
            </a:xfrm>
            <a:prstGeom prst="rect">
              <a:avLst/>
            </a:prstGeom>
            <a:noFill/>
            <a:ln w="9525">
              <a:noFill/>
              <a:miter lim="800000"/>
              <a:headEnd/>
              <a:tailEnd/>
            </a:ln>
          </p:spPr>
          <p:txBody>
            <a:bodyPr>
              <a:spAutoFit/>
            </a:bodyPr>
            <a:lstStyle/>
            <a:p>
              <a:pPr>
                <a:spcBef>
                  <a:spcPct val="50000"/>
                </a:spcBef>
              </a:pPr>
              <a:r>
                <a:rPr lang="zh-CN" altLang="en-US" b="1">
                  <a:solidFill>
                    <a:srgbClr val="008B88"/>
                  </a:solidFill>
                  <a:latin typeface="宋体" charset="-122"/>
                </a:rPr>
                <a:t>频谱面</a:t>
              </a:r>
            </a:p>
          </p:txBody>
        </p:sp>
      </p:grpSp>
      <p:sp>
        <p:nvSpPr>
          <p:cNvPr id="22572" name="Text Box 44"/>
          <p:cNvSpPr txBox="1">
            <a:spLocks noChangeArrowheads="1"/>
          </p:cNvSpPr>
          <p:nvPr/>
        </p:nvSpPr>
        <p:spPr bwMode="auto">
          <a:xfrm>
            <a:off x="3581400" y="3276600"/>
            <a:ext cx="1752600" cy="457200"/>
          </a:xfrm>
          <a:prstGeom prst="rect">
            <a:avLst/>
          </a:prstGeom>
          <a:noFill/>
          <a:ln w="9525">
            <a:noFill/>
            <a:miter lim="800000"/>
            <a:headEnd/>
            <a:tailEnd/>
          </a:ln>
        </p:spPr>
        <p:txBody>
          <a:bodyPr>
            <a:spAutoFit/>
          </a:bodyPr>
          <a:lstStyle/>
          <a:p>
            <a:pPr>
              <a:spcBef>
                <a:spcPct val="50000"/>
              </a:spcBef>
            </a:pPr>
            <a:r>
              <a:rPr lang="zh-CN" altLang="en-US" b="1">
                <a:solidFill>
                  <a:srgbClr val="008B88"/>
                </a:solidFill>
                <a:latin typeface="宋体" charset="-122"/>
              </a:rPr>
              <a:t>高频信息</a:t>
            </a:r>
          </a:p>
        </p:txBody>
      </p:sp>
      <p:grpSp>
        <p:nvGrpSpPr>
          <p:cNvPr id="14" name="Group 45"/>
          <p:cNvGrpSpPr>
            <a:grpSpLocks/>
          </p:cNvGrpSpPr>
          <p:nvPr/>
        </p:nvGrpSpPr>
        <p:grpSpPr bwMode="auto">
          <a:xfrm>
            <a:off x="1219200" y="1905000"/>
            <a:ext cx="533400" cy="1127125"/>
            <a:chOff x="768" y="1200"/>
            <a:chExt cx="336" cy="710"/>
          </a:xfrm>
        </p:grpSpPr>
        <p:sp>
          <p:nvSpPr>
            <p:cNvPr id="20497" name="Line 46"/>
            <p:cNvSpPr>
              <a:spLocks noChangeShapeType="1"/>
            </p:cNvSpPr>
            <p:nvPr/>
          </p:nvSpPr>
          <p:spPr bwMode="auto">
            <a:xfrm>
              <a:off x="960" y="1200"/>
              <a:ext cx="0" cy="192"/>
            </a:xfrm>
            <a:prstGeom prst="line">
              <a:avLst/>
            </a:prstGeom>
            <a:noFill/>
            <a:ln w="28575">
              <a:solidFill>
                <a:srgbClr val="993300"/>
              </a:solidFill>
              <a:round/>
              <a:headEnd/>
              <a:tailEnd/>
            </a:ln>
          </p:spPr>
          <p:txBody>
            <a:bodyPr wrap="none" anchor="ctr"/>
            <a:lstStyle/>
            <a:p>
              <a:endParaRPr lang="zh-CN" altLang="en-US"/>
            </a:p>
          </p:txBody>
        </p:sp>
        <p:sp>
          <p:nvSpPr>
            <p:cNvPr id="20498" name="Text Box 47"/>
            <p:cNvSpPr txBox="1">
              <a:spLocks noChangeArrowheads="1"/>
            </p:cNvSpPr>
            <p:nvPr/>
          </p:nvSpPr>
          <p:spPr bwMode="auto">
            <a:xfrm>
              <a:off x="768" y="1392"/>
              <a:ext cx="336" cy="518"/>
            </a:xfrm>
            <a:prstGeom prst="rect">
              <a:avLst/>
            </a:prstGeom>
            <a:noFill/>
            <a:ln w="9525">
              <a:noFill/>
              <a:miter lim="800000"/>
              <a:headEnd/>
              <a:tailEnd/>
            </a:ln>
          </p:spPr>
          <p:txBody>
            <a:bodyPr>
              <a:spAutoFit/>
            </a:bodyPr>
            <a:lstStyle/>
            <a:p>
              <a:pPr>
                <a:spcBef>
                  <a:spcPct val="50000"/>
                </a:spcBef>
              </a:pPr>
              <a:r>
                <a:rPr lang="zh-CN" altLang="en-US" b="1">
                  <a:solidFill>
                    <a:srgbClr val="008B88"/>
                  </a:solidFill>
                  <a:latin typeface="宋体" charset="-122"/>
                </a:rPr>
                <a:t>物面</a:t>
              </a:r>
            </a:p>
          </p:txBody>
        </p:sp>
      </p:grpSp>
      <p:sp>
        <p:nvSpPr>
          <p:cNvPr id="22576" name="Text Box 48"/>
          <p:cNvSpPr txBox="1">
            <a:spLocks noChangeArrowheads="1"/>
          </p:cNvSpPr>
          <p:nvPr/>
        </p:nvSpPr>
        <p:spPr bwMode="auto">
          <a:xfrm>
            <a:off x="1371600" y="4724400"/>
            <a:ext cx="7239000" cy="1373188"/>
          </a:xfrm>
          <a:prstGeom prst="rect">
            <a:avLst/>
          </a:prstGeom>
          <a:noFill/>
          <a:ln w="9525">
            <a:noFill/>
            <a:miter lim="800000"/>
            <a:headEnd/>
            <a:tailEnd/>
          </a:ln>
        </p:spPr>
        <p:txBody>
          <a:bodyPr>
            <a:spAutoFit/>
          </a:bodyPr>
          <a:lstStyle/>
          <a:p>
            <a:pPr>
              <a:spcBef>
                <a:spcPct val="50000"/>
              </a:spcBef>
            </a:pPr>
            <a:r>
              <a:rPr lang="zh-CN" altLang="en-US" sz="2800" b="1">
                <a:solidFill>
                  <a:srgbClr val="008B88"/>
                </a:solidFill>
                <a:latin typeface="宋体" charset="-122"/>
              </a:rPr>
              <a:t>    阿贝成像原理的意义在于:</a:t>
            </a:r>
            <a:r>
              <a:rPr lang="zh-CN" altLang="en-US" sz="2800" b="1">
                <a:solidFill>
                  <a:srgbClr val="800000"/>
                </a:solidFill>
                <a:latin typeface="宋体" charset="-122"/>
              </a:rPr>
              <a:t>它以一种新的频谱语言来描述信息,它启发人们用改造频谱的方法来改造信息.</a:t>
            </a:r>
          </a:p>
        </p:txBody>
      </p:sp>
      <p:sp>
        <p:nvSpPr>
          <p:cNvPr id="20495" name="AutoShape 49">
            <a:hlinkClick r:id="" action="ppaction://hlinkshowjump?jump=nextslide"/>
          </p:cNvPr>
          <p:cNvSpPr>
            <a:spLocks noChangeArrowheads="1"/>
          </p:cNvSpPr>
          <p:nvPr/>
        </p:nvSpPr>
        <p:spPr bwMode="auto">
          <a:xfrm>
            <a:off x="8534400" y="6324600"/>
            <a:ext cx="381000" cy="381000"/>
          </a:xfrm>
          <a:prstGeom prst="rightArrow">
            <a:avLst>
              <a:gd name="adj1" fmla="val 50000"/>
              <a:gd name="adj2" fmla="val 25000"/>
            </a:avLst>
          </a:prstGeom>
          <a:solidFill>
            <a:srgbClr val="C1E0FF"/>
          </a:solidFill>
          <a:ln w="9525">
            <a:solidFill>
              <a:srgbClr val="005BB6"/>
            </a:solidFill>
            <a:miter lim="800000"/>
            <a:headEnd/>
            <a:tailEnd/>
          </a:ln>
        </p:spPr>
        <p:txBody>
          <a:bodyPr wrap="none" anchor="ctr"/>
          <a:lstStyle/>
          <a:p>
            <a:endParaRPr lang="zh-CN" altLang="en-US"/>
          </a:p>
        </p:txBody>
      </p:sp>
      <p:sp>
        <p:nvSpPr>
          <p:cNvPr id="20496" name="AutoShape 50">
            <a:hlinkClick r:id="" action="ppaction://hlinkshowjump?jump=previousslide"/>
          </p:cNvPr>
          <p:cNvSpPr>
            <a:spLocks noChangeArrowheads="1"/>
          </p:cNvSpPr>
          <p:nvPr/>
        </p:nvSpPr>
        <p:spPr bwMode="auto">
          <a:xfrm flipH="1">
            <a:off x="8001000" y="6324600"/>
            <a:ext cx="381000" cy="381000"/>
          </a:xfrm>
          <a:prstGeom prst="rightArrow">
            <a:avLst>
              <a:gd name="adj1" fmla="val 50000"/>
              <a:gd name="adj2" fmla="val 25000"/>
            </a:avLst>
          </a:prstGeom>
          <a:solidFill>
            <a:srgbClr val="F6DDCE"/>
          </a:solidFill>
          <a:ln w="9525">
            <a:solidFill>
              <a:srgbClr val="BF6639"/>
            </a:solidFill>
            <a:miter lim="800000"/>
            <a:headEnd/>
            <a:tailEnd/>
          </a:ln>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left)">
                                      <p:cBhvr>
                                        <p:cTn id="39" dur="500"/>
                                        <p:tgtEl>
                                          <p:spTgt spid="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2572"/>
                                        </p:tgtEl>
                                        <p:attrNameLst>
                                          <p:attrName>style.visibility</p:attrName>
                                        </p:attrNameLst>
                                      </p:cBhvr>
                                      <p:to>
                                        <p:strVal val="visible"/>
                                      </p:to>
                                    </p:set>
                                    <p:animEffect transition="in" filter="wipe(left)">
                                      <p:cBhvr>
                                        <p:cTn id="47" dur="500"/>
                                        <p:tgtEl>
                                          <p:spTgt spid="22572"/>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up)">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2576"/>
                                        </p:tgtEl>
                                        <p:attrNameLst>
                                          <p:attrName>style.visibility</p:attrName>
                                        </p:attrNameLst>
                                      </p:cBhvr>
                                      <p:to>
                                        <p:strVal val="visible"/>
                                      </p:to>
                                    </p:set>
                                    <p:animEffect transition="in" filter="wipe(left)">
                                      <p:cBhvr>
                                        <p:cTn id="56" dur="500"/>
                                        <p:tgtEl>
                                          <p:spTgt spid="22576"/>
                                        </p:tgtEl>
                                      </p:cBhvr>
                                    </p:animEffect>
                                  </p:childTnLst>
                                  <p:subTnLst>
                                    <p:audio>
                                      <p:cMediaNode>
                                        <p:cTn display="0" masterRel="sameClick">
                                          <p:stCondLst>
                                            <p:cond evt="begin" delay="0">
                                              <p:tn val="54"/>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72" grpId="0" autoUpdateAnimBg="0"/>
      <p:bldP spid="22576"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096000" y="1828800"/>
            <a:ext cx="488950" cy="3200400"/>
            <a:chOff x="3840" y="1152"/>
            <a:chExt cx="308" cy="2016"/>
          </a:xfrm>
        </p:grpSpPr>
        <p:grpSp>
          <p:nvGrpSpPr>
            <p:cNvPr id="3" name="Group 3"/>
            <p:cNvGrpSpPr>
              <a:grpSpLocks/>
            </p:cNvGrpSpPr>
            <p:nvPr/>
          </p:nvGrpSpPr>
          <p:grpSpPr bwMode="auto">
            <a:xfrm>
              <a:off x="3840" y="1152"/>
              <a:ext cx="231" cy="1488"/>
              <a:chOff x="3840" y="1152"/>
              <a:chExt cx="231" cy="1488"/>
            </a:xfrm>
          </p:grpSpPr>
          <p:sp>
            <p:nvSpPr>
              <p:cNvPr id="8238" name="Line 4"/>
              <p:cNvSpPr>
                <a:spLocks noChangeShapeType="1"/>
              </p:cNvSpPr>
              <p:nvPr/>
            </p:nvSpPr>
            <p:spPr bwMode="auto">
              <a:xfrm>
                <a:off x="3840" y="1200"/>
                <a:ext cx="0" cy="1440"/>
              </a:xfrm>
              <a:prstGeom prst="line">
                <a:avLst/>
              </a:prstGeom>
              <a:noFill/>
              <a:ln w="28575">
                <a:solidFill>
                  <a:srgbClr val="008000"/>
                </a:solidFill>
                <a:round/>
                <a:headEnd type="triangle" w="med" len="med"/>
                <a:tailEnd/>
              </a:ln>
            </p:spPr>
            <p:txBody>
              <a:bodyPr wrap="none" anchor="ctr"/>
              <a:lstStyle/>
              <a:p>
                <a:endParaRPr lang="zh-CN" altLang="en-US"/>
              </a:p>
            </p:txBody>
          </p:sp>
          <p:graphicFrame>
            <p:nvGraphicFramePr>
              <p:cNvPr id="8205" name="Object 5"/>
              <p:cNvGraphicFramePr>
                <a:graphicFrameLocks noChangeAspect="1"/>
              </p:cNvGraphicFramePr>
              <p:nvPr/>
            </p:nvGraphicFramePr>
            <p:xfrm>
              <a:off x="3840" y="1152"/>
              <a:ext cx="231" cy="248"/>
            </p:xfrm>
            <a:graphic>
              <a:graphicData uri="http://schemas.openxmlformats.org/presentationml/2006/ole">
                <mc:AlternateContent xmlns:mc="http://schemas.openxmlformats.org/markup-compatibility/2006">
                  <mc:Choice xmlns:v="urn:schemas-microsoft-com:vml" Requires="v">
                    <p:oleObj spid="_x0000_s53286" name="公式" r:id="rId3" imgW="164880" imgH="177480" progId="">
                      <p:embed/>
                    </p:oleObj>
                  </mc:Choice>
                  <mc:Fallback>
                    <p:oleObj name="公式" r:id="rId3" imgW="164880" imgH="177480"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 y="1152"/>
                            <a:ext cx="231"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237" name="Text Box 6"/>
            <p:cNvSpPr txBox="1">
              <a:spLocks noChangeArrowheads="1"/>
            </p:cNvSpPr>
            <p:nvPr/>
          </p:nvSpPr>
          <p:spPr bwMode="auto">
            <a:xfrm>
              <a:off x="3840" y="2496"/>
              <a:ext cx="308" cy="672"/>
            </a:xfrm>
            <a:prstGeom prst="rect">
              <a:avLst/>
            </a:prstGeom>
            <a:noFill/>
            <a:ln w="9525">
              <a:noFill/>
              <a:miter lim="800000"/>
              <a:headEnd/>
              <a:tailEnd/>
            </a:ln>
          </p:spPr>
          <p:txBody>
            <a:bodyPr vert="eaVert">
              <a:spAutoFit/>
            </a:bodyPr>
            <a:lstStyle/>
            <a:p>
              <a:pPr eaLnBrk="0" hangingPunct="0">
                <a:spcBef>
                  <a:spcPct val="50000"/>
                </a:spcBef>
              </a:pPr>
              <a:r>
                <a:rPr lang="zh-CN" altLang="en-US" sz="2000">
                  <a:solidFill>
                    <a:srgbClr val="008000"/>
                  </a:solidFill>
                  <a:ea typeface="楷体_GB2312" pitchFamily="49" charset="-122"/>
                </a:rPr>
                <a:t>像面</a:t>
              </a:r>
            </a:p>
          </p:txBody>
        </p:sp>
      </p:grpSp>
      <p:sp>
        <p:nvSpPr>
          <p:cNvPr id="23559" name="Text Box 7">
            <a:hlinkClick r:id="rId5" action="ppaction://hlinksldjump"/>
          </p:cNvPr>
          <p:cNvSpPr txBox="1">
            <a:spLocks noChangeArrowheads="1"/>
          </p:cNvSpPr>
          <p:nvPr/>
        </p:nvSpPr>
        <p:spPr bwMode="auto">
          <a:xfrm>
            <a:off x="1371600" y="228600"/>
            <a:ext cx="5715000" cy="579438"/>
          </a:xfrm>
          <a:prstGeom prst="rect">
            <a:avLst/>
          </a:prstGeom>
          <a:noFill/>
          <a:ln w="9525">
            <a:noFill/>
            <a:miter lim="800000"/>
            <a:headEnd/>
            <a:tailEnd/>
          </a:ln>
        </p:spPr>
        <p:txBody>
          <a:bodyPr>
            <a:spAutoFit/>
          </a:bodyPr>
          <a:lstStyle/>
          <a:p>
            <a:pPr>
              <a:spcBef>
                <a:spcPct val="50000"/>
              </a:spcBef>
            </a:pPr>
            <a:r>
              <a:rPr lang="zh-CN" altLang="en-US" sz="3200" b="1">
                <a:solidFill>
                  <a:srgbClr val="006666"/>
                </a:solidFill>
                <a:latin typeface="宋体" charset="-122"/>
              </a:rPr>
              <a:t>3.空间滤波和光学信息处理</a:t>
            </a:r>
          </a:p>
        </p:txBody>
      </p:sp>
      <p:sp>
        <p:nvSpPr>
          <p:cNvPr id="23560" name="Text Box 8">
            <a:hlinkClick r:id="rId5" action="ppaction://hlinksldjump"/>
          </p:cNvPr>
          <p:cNvSpPr txBox="1">
            <a:spLocks noChangeArrowheads="1"/>
          </p:cNvSpPr>
          <p:nvPr/>
        </p:nvSpPr>
        <p:spPr bwMode="auto">
          <a:xfrm>
            <a:off x="1752600" y="990600"/>
            <a:ext cx="4343400" cy="519113"/>
          </a:xfrm>
          <a:prstGeom prst="rect">
            <a:avLst/>
          </a:prstGeom>
          <a:noFill/>
          <a:ln w="9525">
            <a:noFill/>
            <a:miter lim="800000"/>
            <a:headEnd/>
            <a:tailEnd/>
          </a:ln>
        </p:spPr>
        <p:txBody>
          <a:bodyPr>
            <a:spAutoFit/>
          </a:bodyPr>
          <a:lstStyle/>
          <a:p>
            <a:pPr>
              <a:spcBef>
                <a:spcPct val="50000"/>
              </a:spcBef>
            </a:pPr>
            <a:r>
              <a:rPr lang="zh-CN" altLang="en-US" sz="2800" b="1">
                <a:solidFill>
                  <a:srgbClr val="008B88"/>
                </a:solidFill>
                <a:latin typeface="宋体" charset="-122"/>
              </a:rPr>
              <a:t>(1)  阿贝-波特空间实验</a:t>
            </a:r>
          </a:p>
        </p:txBody>
      </p:sp>
      <p:sp>
        <p:nvSpPr>
          <p:cNvPr id="23561" name="Line 9"/>
          <p:cNvSpPr>
            <a:spLocks noChangeShapeType="1"/>
          </p:cNvSpPr>
          <p:nvPr/>
        </p:nvSpPr>
        <p:spPr bwMode="auto">
          <a:xfrm>
            <a:off x="1371600" y="3048000"/>
            <a:ext cx="5867400" cy="0"/>
          </a:xfrm>
          <a:prstGeom prst="line">
            <a:avLst/>
          </a:prstGeom>
          <a:noFill/>
          <a:ln w="28575">
            <a:solidFill>
              <a:srgbClr val="008000"/>
            </a:solidFill>
            <a:round/>
            <a:headEnd/>
            <a:tailEnd/>
          </a:ln>
        </p:spPr>
        <p:txBody>
          <a:bodyPr wrap="none" anchor="ctr"/>
          <a:lstStyle/>
          <a:p>
            <a:endParaRPr lang="zh-CN" altLang="en-US"/>
          </a:p>
        </p:txBody>
      </p:sp>
      <p:sp>
        <p:nvSpPr>
          <p:cNvPr id="23562" name="Line 10"/>
          <p:cNvSpPr>
            <a:spLocks noChangeShapeType="1"/>
          </p:cNvSpPr>
          <p:nvPr/>
        </p:nvSpPr>
        <p:spPr bwMode="auto">
          <a:xfrm>
            <a:off x="2667000" y="2286000"/>
            <a:ext cx="0" cy="1524000"/>
          </a:xfrm>
          <a:prstGeom prst="line">
            <a:avLst/>
          </a:prstGeom>
          <a:noFill/>
          <a:ln w="38100">
            <a:solidFill>
              <a:srgbClr val="0099FF"/>
            </a:solidFill>
            <a:round/>
            <a:headEnd type="triangle" w="med" len="med"/>
            <a:tailEnd type="triangle" w="med" len="med"/>
          </a:ln>
        </p:spPr>
        <p:txBody>
          <a:bodyPr wrap="none" anchor="ctr"/>
          <a:lstStyle/>
          <a:p>
            <a:endParaRPr lang="zh-CN" altLang="en-US"/>
          </a:p>
        </p:txBody>
      </p:sp>
      <p:grpSp>
        <p:nvGrpSpPr>
          <p:cNvPr id="4" name="Group 11"/>
          <p:cNvGrpSpPr>
            <a:grpSpLocks/>
          </p:cNvGrpSpPr>
          <p:nvPr/>
        </p:nvGrpSpPr>
        <p:grpSpPr bwMode="auto">
          <a:xfrm>
            <a:off x="3733800" y="1981200"/>
            <a:ext cx="285750" cy="2133600"/>
            <a:chOff x="2352" y="1248"/>
            <a:chExt cx="180" cy="1344"/>
          </a:xfrm>
        </p:grpSpPr>
        <p:graphicFrame>
          <p:nvGraphicFramePr>
            <p:cNvPr id="8196" name="Object 12"/>
            <p:cNvGraphicFramePr>
              <a:graphicFrameLocks noChangeAspect="1"/>
            </p:cNvGraphicFramePr>
            <p:nvPr/>
          </p:nvGraphicFramePr>
          <p:xfrm>
            <a:off x="2352" y="1836"/>
            <a:ext cx="180" cy="180"/>
          </p:xfrm>
          <a:graphic>
            <a:graphicData uri="http://schemas.openxmlformats.org/presentationml/2006/ole">
              <mc:AlternateContent xmlns:mc="http://schemas.openxmlformats.org/markup-compatibility/2006">
                <mc:Choice xmlns:v="urn:schemas-microsoft-com:vml" Requires="v">
                  <p:oleObj spid="_x0000_s53287" name="公式" r:id="rId6" imgW="114120" imgH="114120" progId="">
                    <p:embed/>
                  </p:oleObj>
                </mc:Choice>
                <mc:Fallback>
                  <p:oleObj name="公式" r:id="rId6" imgW="114120" imgH="114120" progId="">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2" y="1836"/>
                          <a:ext cx="180" cy="1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7" name="Object 13"/>
            <p:cNvGraphicFramePr>
              <a:graphicFrameLocks noChangeAspect="1"/>
            </p:cNvGraphicFramePr>
            <p:nvPr/>
          </p:nvGraphicFramePr>
          <p:xfrm>
            <a:off x="2352" y="2016"/>
            <a:ext cx="144" cy="144"/>
          </p:xfrm>
          <a:graphic>
            <a:graphicData uri="http://schemas.openxmlformats.org/presentationml/2006/ole">
              <mc:AlternateContent xmlns:mc="http://schemas.openxmlformats.org/markup-compatibility/2006">
                <mc:Choice xmlns:v="urn:schemas-microsoft-com:vml" Requires="v">
                  <p:oleObj spid="_x0000_s53288" name="公式" r:id="rId8" imgW="114120" imgH="114120" progId="">
                    <p:embed/>
                  </p:oleObj>
                </mc:Choice>
                <mc:Fallback>
                  <p:oleObj name="公式" r:id="rId8" imgW="114120" imgH="114120" progId="">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52" y="2016"/>
                          <a:ext cx="144" cy="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8" name="Object 14"/>
            <p:cNvGraphicFramePr>
              <a:graphicFrameLocks noChangeAspect="1"/>
            </p:cNvGraphicFramePr>
            <p:nvPr/>
          </p:nvGraphicFramePr>
          <p:xfrm>
            <a:off x="2364" y="2160"/>
            <a:ext cx="132" cy="132"/>
          </p:xfrm>
          <a:graphic>
            <a:graphicData uri="http://schemas.openxmlformats.org/presentationml/2006/ole">
              <mc:AlternateContent xmlns:mc="http://schemas.openxmlformats.org/markup-compatibility/2006">
                <mc:Choice xmlns:v="urn:schemas-microsoft-com:vml" Requires="v">
                  <p:oleObj spid="_x0000_s53289" name="公式" r:id="rId10" imgW="114120" imgH="114120" progId="">
                    <p:embed/>
                  </p:oleObj>
                </mc:Choice>
                <mc:Fallback>
                  <p:oleObj name="公式" r:id="rId10" imgW="114120" imgH="114120" progId="">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64" y="2160"/>
                          <a:ext cx="132" cy="1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9" name="Object 15"/>
            <p:cNvGraphicFramePr>
              <a:graphicFrameLocks noChangeAspect="1"/>
            </p:cNvGraphicFramePr>
            <p:nvPr/>
          </p:nvGraphicFramePr>
          <p:xfrm>
            <a:off x="2400" y="2352"/>
            <a:ext cx="96" cy="96"/>
          </p:xfrm>
          <a:graphic>
            <a:graphicData uri="http://schemas.openxmlformats.org/presentationml/2006/ole">
              <mc:AlternateContent xmlns:mc="http://schemas.openxmlformats.org/markup-compatibility/2006">
                <mc:Choice xmlns:v="urn:schemas-microsoft-com:vml" Requires="v">
                  <p:oleObj spid="_x0000_s53290" name="公式" r:id="rId12" imgW="114120" imgH="114120" progId="">
                    <p:embed/>
                  </p:oleObj>
                </mc:Choice>
                <mc:Fallback>
                  <p:oleObj name="公式" r:id="rId12" imgW="114120" imgH="114120" progId="">
                    <p:embed/>
                    <p:pic>
                      <p:nvPicPr>
                        <p:cNvPr id="0"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00" y="2352"/>
                          <a:ext cx="96" cy="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00" name="Object 16"/>
            <p:cNvGraphicFramePr>
              <a:graphicFrameLocks noChangeAspect="1"/>
            </p:cNvGraphicFramePr>
            <p:nvPr/>
          </p:nvGraphicFramePr>
          <p:xfrm>
            <a:off x="2400" y="2496"/>
            <a:ext cx="96" cy="96"/>
          </p:xfrm>
          <a:graphic>
            <a:graphicData uri="http://schemas.openxmlformats.org/presentationml/2006/ole">
              <mc:AlternateContent xmlns:mc="http://schemas.openxmlformats.org/markup-compatibility/2006">
                <mc:Choice xmlns:v="urn:schemas-microsoft-com:vml" Requires="v">
                  <p:oleObj spid="_x0000_s53291" name="公式" r:id="rId14" imgW="114120" imgH="114120" progId="">
                    <p:embed/>
                  </p:oleObj>
                </mc:Choice>
                <mc:Fallback>
                  <p:oleObj name="公式" r:id="rId14" imgW="114120" imgH="114120" progId="">
                    <p:embed/>
                    <p:pic>
                      <p:nvPicPr>
                        <p:cNvPr id="0"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00" y="2496"/>
                          <a:ext cx="96" cy="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01" name="Object 17"/>
            <p:cNvGraphicFramePr>
              <a:graphicFrameLocks noChangeAspect="1"/>
            </p:cNvGraphicFramePr>
            <p:nvPr/>
          </p:nvGraphicFramePr>
          <p:xfrm>
            <a:off x="2352" y="1680"/>
            <a:ext cx="144" cy="144"/>
          </p:xfrm>
          <a:graphic>
            <a:graphicData uri="http://schemas.openxmlformats.org/presentationml/2006/ole">
              <mc:AlternateContent xmlns:mc="http://schemas.openxmlformats.org/markup-compatibility/2006">
                <mc:Choice xmlns:v="urn:schemas-microsoft-com:vml" Requires="v">
                  <p:oleObj spid="_x0000_s53292" name="公式" r:id="rId16" imgW="114120" imgH="114120" progId="">
                    <p:embed/>
                  </p:oleObj>
                </mc:Choice>
                <mc:Fallback>
                  <p:oleObj name="公式" r:id="rId16" imgW="114120" imgH="114120" progId="">
                    <p:embed/>
                    <p:pic>
                      <p:nvPicPr>
                        <p:cNvPr id="0" name="Object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52" y="1680"/>
                          <a:ext cx="144" cy="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02" name="Object 18"/>
            <p:cNvGraphicFramePr>
              <a:graphicFrameLocks noChangeAspect="1"/>
            </p:cNvGraphicFramePr>
            <p:nvPr/>
          </p:nvGraphicFramePr>
          <p:xfrm>
            <a:off x="2364" y="1536"/>
            <a:ext cx="132" cy="132"/>
          </p:xfrm>
          <a:graphic>
            <a:graphicData uri="http://schemas.openxmlformats.org/presentationml/2006/ole">
              <mc:AlternateContent xmlns:mc="http://schemas.openxmlformats.org/markup-compatibility/2006">
                <mc:Choice xmlns:v="urn:schemas-microsoft-com:vml" Requires="v">
                  <p:oleObj spid="_x0000_s53293" name="公式" r:id="rId18" imgW="114120" imgH="114120" progId="">
                    <p:embed/>
                  </p:oleObj>
                </mc:Choice>
                <mc:Fallback>
                  <p:oleObj name="公式" r:id="rId18" imgW="114120" imgH="114120" progId="">
                    <p:embed/>
                    <p:pic>
                      <p:nvPicPr>
                        <p:cNvPr id="0" name="Object 1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64" y="1536"/>
                          <a:ext cx="132" cy="1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03" name="Object 19"/>
            <p:cNvGraphicFramePr>
              <a:graphicFrameLocks noChangeAspect="1"/>
            </p:cNvGraphicFramePr>
            <p:nvPr/>
          </p:nvGraphicFramePr>
          <p:xfrm>
            <a:off x="2400" y="1392"/>
            <a:ext cx="96" cy="96"/>
          </p:xfrm>
          <a:graphic>
            <a:graphicData uri="http://schemas.openxmlformats.org/presentationml/2006/ole">
              <mc:AlternateContent xmlns:mc="http://schemas.openxmlformats.org/markup-compatibility/2006">
                <mc:Choice xmlns:v="urn:schemas-microsoft-com:vml" Requires="v">
                  <p:oleObj spid="_x0000_s53294" name="公式" r:id="rId20" imgW="114120" imgH="114120" progId="">
                    <p:embed/>
                  </p:oleObj>
                </mc:Choice>
                <mc:Fallback>
                  <p:oleObj name="公式" r:id="rId20" imgW="114120" imgH="114120" progId="">
                    <p:embed/>
                    <p:pic>
                      <p:nvPicPr>
                        <p:cNvPr id="0" name="Object 1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400" y="1392"/>
                          <a:ext cx="96" cy="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04" name="Object 20"/>
            <p:cNvGraphicFramePr>
              <a:graphicFrameLocks noChangeAspect="1"/>
            </p:cNvGraphicFramePr>
            <p:nvPr/>
          </p:nvGraphicFramePr>
          <p:xfrm>
            <a:off x="2400" y="1248"/>
            <a:ext cx="96" cy="96"/>
          </p:xfrm>
          <a:graphic>
            <a:graphicData uri="http://schemas.openxmlformats.org/presentationml/2006/ole">
              <mc:AlternateContent xmlns:mc="http://schemas.openxmlformats.org/markup-compatibility/2006">
                <mc:Choice xmlns:v="urn:schemas-microsoft-com:vml" Requires="v">
                  <p:oleObj spid="_x0000_s53295" name="公式" r:id="rId22" imgW="114120" imgH="114120" progId="">
                    <p:embed/>
                  </p:oleObj>
                </mc:Choice>
                <mc:Fallback>
                  <p:oleObj name="公式" r:id="rId22" imgW="114120" imgH="114120" progId="">
                    <p:embed/>
                    <p:pic>
                      <p:nvPicPr>
                        <p:cNvPr id="0" name="Object 2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400" y="1248"/>
                          <a:ext cx="96" cy="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3573" name="Line 21"/>
          <p:cNvSpPr>
            <a:spLocks noChangeShapeType="1"/>
          </p:cNvSpPr>
          <p:nvPr/>
        </p:nvSpPr>
        <p:spPr bwMode="auto">
          <a:xfrm>
            <a:off x="6096000" y="2286000"/>
            <a:ext cx="0" cy="1524000"/>
          </a:xfrm>
          <a:prstGeom prst="line">
            <a:avLst/>
          </a:prstGeom>
          <a:noFill/>
          <a:ln w="38100">
            <a:solidFill>
              <a:srgbClr val="000099"/>
            </a:solidFill>
            <a:prstDash val="dash"/>
            <a:round/>
            <a:headEnd/>
            <a:tailEnd/>
          </a:ln>
        </p:spPr>
        <p:txBody>
          <a:bodyPr wrap="none" anchor="ctr"/>
          <a:lstStyle/>
          <a:p>
            <a:endParaRPr lang="zh-CN" altLang="en-US"/>
          </a:p>
        </p:txBody>
      </p:sp>
      <p:grpSp>
        <p:nvGrpSpPr>
          <p:cNvPr id="5" name="Group 22"/>
          <p:cNvGrpSpPr>
            <a:grpSpLocks/>
          </p:cNvGrpSpPr>
          <p:nvPr/>
        </p:nvGrpSpPr>
        <p:grpSpPr bwMode="auto">
          <a:xfrm>
            <a:off x="7467600" y="2209800"/>
            <a:ext cx="1447800" cy="2286000"/>
            <a:chOff x="4416" y="1200"/>
            <a:chExt cx="912" cy="1440"/>
          </a:xfrm>
        </p:grpSpPr>
        <p:sp>
          <p:nvSpPr>
            <p:cNvPr id="8226" name="Rectangle 23"/>
            <p:cNvSpPr>
              <a:spLocks noChangeArrowheads="1"/>
            </p:cNvSpPr>
            <p:nvPr/>
          </p:nvSpPr>
          <p:spPr bwMode="auto">
            <a:xfrm>
              <a:off x="4416" y="1296"/>
              <a:ext cx="768" cy="1344"/>
            </a:xfrm>
            <a:prstGeom prst="rect">
              <a:avLst/>
            </a:prstGeom>
            <a:noFill/>
            <a:ln w="9525">
              <a:noFill/>
              <a:miter lim="800000"/>
              <a:headEnd/>
              <a:tailEnd/>
            </a:ln>
          </p:spPr>
          <p:txBody>
            <a:bodyPr wrap="none" anchor="ctr"/>
            <a:lstStyle/>
            <a:p>
              <a:endParaRPr lang="zh-CN" altLang="en-US"/>
            </a:p>
          </p:txBody>
        </p:sp>
        <p:sp>
          <p:nvSpPr>
            <p:cNvPr id="8227" name="Rectangle 24"/>
            <p:cNvSpPr>
              <a:spLocks noChangeArrowheads="1"/>
            </p:cNvSpPr>
            <p:nvPr/>
          </p:nvSpPr>
          <p:spPr bwMode="auto">
            <a:xfrm>
              <a:off x="4416" y="1200"/>
              <a:ext cx="912" cy="48"/>
            </a:xfrm>
            <a:prstGeom prst="rect">
              <a:avLst/>
            </a:prstGeom>
            <a:solidFill>
              <a:schemeClr val="accent2"/>
            </a:solidFill>
            <a:ln w="9525">
              <a:solidFill>
                <a:schemeClr val="tx1"/>
              </a:solidFill>
              <a:miter lim="800000"/>
              <a:headEnd/>
              <a:tailEnd/>
            </a:ln>
          </p:spPr>
          <p:txBody>
            <a:bodyPr wrap="none" anchor="ctr"/>
            <a:lstStyle/>
            <a:p>
              <a:endParaRPr lang="zh-CN" altLang="en-US"/>
            </a:p>
          </p:txBody>
        </p:sp>
        <p:sp>
          <p:nvSpPr>
            <p:cNvPr id="8228" name="Rectangle 25"/>
            <p:cNvSpPr>
              <a:spLocks noChangeArrowheads="1"/>
            </p:cNvSpPr>
            <p:nvPr/>
          </p:nvSpPr>
          <p:spPr bwMode="auto">
            <a:xfrm>
              <a:off x="4416" y="1344"/>
              <a:ext cx="912" cy="48"/>
            </a:xfrm>
            <a:prstGeom prst="rect">
              <a:avLst/>
            </a:prstGeom>
            <a:solidFill>
              <a:schemeClr val="accent2"/>
            </a:solidFill>
            <a:ln w="9525">
              <a:solidFill>
                <a:schemeClr val="tx1"/>
              </a:solidFill>
              <a:miter lim="800000"/>
              <a:headEnd/>
              <a:tailEnd/>
            </a:ln>
          </p:spPr>
          <p:txBody>
            <a:bodyPr wrap="none" anchor="ctr"/>
            <a:lstStyle/>
            <a:p>
              <a:endParaRPr lang="zh-CN" altLang="en-US"/>
            </a:p>
          </p:txBody>
        </p:sp>
        <p:sp>
          <p:nvSpPr>
            <p:cNvPr id="8229" name="Rectangle 26"/>
            <p:cNvSpPr>
              <a:spLocks noChangeArrowheads="1"/>
            </p:cNvSpPr>
            <p:nvPr/>
          </p:nvSpPr>
          <p:spPr bwMode="auto">
            <a:xfrm>
              <a:off x="4416" y="1488"/>
              <a:ext cx="912" cy="48"/>
            </a:xfrm>
            <a:prstGeom prst="rect">
              <a:avLst/>
            </a:prstGeom>
            <a:solidFill>
              <a:schemeClr val="accent2"/>
            </a:solidFill>
            <a:ln w="9525">
              <a:solidFill>
                <a:schemeClr val="tx1"/>
              </a:solidFill>
              <a:miter lim="800000"/>
              <a:headEnd/>
              <a:tailEnd/>
            </a:ln>
          </p:spPr>
          <p:txBody>
            <a:bodyPr wrap="none" anchor="ctr"/>
            <a:lstStyle/>
            <a:p>
              <a:endParaRPr lang="zh-CN" altLang="en-US"/>
            </a:p>
          </p:txBody>
        </p:sp>
        <p:sp>
          <p:nvSpPr>
            <p:cNvPr id="8230" name="Rectangle 27"/>
            <p:cNvSpPr>
              <a:spLocks noChangeArrowheads="1"/>
            </p:cNvSpPr>
            <p:nvPr/>
          </p:nvSpPr>
          <p:spPr bwMode="auto">
            <a:xfrm>
              <a:off x="4416" y="1632"/>
              <a:ext cx="912" cy="48"/>
            </a:xfrm>
            <a:prstGeom prst="rect">
              <a:avLst/>
            </a:prstGeom>
            <a:solidFill>
              <a:schemeClr val="accent2"/>
            </a:solidFill>
            <a:ln w="9525">
              <a:solidFill>
                <a:schemeClr val="tx1"/>
              </a:solidFill>
              <a:miter lim="800000"/>
              <a:headEnd/>
              <a:tailEnd/>
            </a:ln>
          </p:spPr>
          <p:txBody>
            <a:bodyPr wrap="none" anchor="ctr"/>
            <a:lstStyle/>
            <a:p>
              <a:endParaRPr lang="zh-CN" altLang="en-US"/>
            </a:p>
          </p:txBody>
        </p:sp>
        <p:sp>
          <p:nvSpPr>
            <p:cNvPr id="8231" name="Rectangle 28"/>
            <p:cNvSpPr>
              <a:spLocks noChangeArrowheads="1"/>
            </p:cNvSpPr>
            <p:nvPr/>
          </p:nvSpPr>
          <p:spPr bwMode="auto">
            <a:xfrm>
              <a:off x="4416" y="1776"/>
              <a:ext cx="912" cy="48"/>
            </a:xfrm>
            <a:prstGeom prst="rect">
              <a:avLst/>
            </a:prstGeom>
            <a:solidFill>
              <a:schemeClr val="accent2"/>
            </a:solidFill>
            <a:ln w="9525">
              <a:solidFill>
                <a:schemeClr val="tx1"/>
              </a:solidFill>
              <a:miter lim="800000"/>
              <a:headEnd/>
              <a:tailEnd/>
            </a:ln>
          </p:spPr>
          <p:txBody>
            <a:bodyPr wrap="none" anchor="ctr"/>
            <a:lstStyle/>
            <a:p>
              <a:endParaRPr lang="zh-CN" altLang="en-US"/>
            </a:p>
          </p:txBody>
        </p:sp>
        <p:sp>
          <p:nvSpPr>
            <p:cNvPr id="8232" name="Rectangle 29"/>
            <p:cNvSpPr>
              <a:spLocks noChangeArrowheads="1"/>
            </p:cNvSpPr>
            <p:nvPr/>
          </p:nvSpPr>
          <p:spPr bwMode="auto">
            <a:xfrm>
              <a:off x="4416" y="1920"/>
              <a:ext cx="912" cy="48"/>
            </a:xfrm>
            <a:prstGeom prst="rect">
              <a:avLst/>
            </a:prstGeom>
            <a:solidFill>
              <a:schemeClr val="accent2"/>
            </a:solidFill>
            <a:ln w="9525">
              <a:solidFill>
                <a:schemeClr val="tx1"/>
              </a:solidFill>
              <a:miter lim="800000"/>
              <a:headEnd/>
              <a:tailEnd/>
            </a:ln>
          </p:spPr>
          <p:txBody>
            <a:bodyPr wrap="none" anchor="ctr"/>
            <a:lstStyle/>
            <a:p>
              <a:endParaRPr lang="zh-CN" altLang="en-US"/>
            </a:p>
          </p:txBody>
        </p:sp>
        <p:sp>
          <p:nvSpPr>
            <p:cNvPr id="8233" name="Rectangle 30"/>
            <p:cNvSpPr>
              <a:spLocks noChangeArrowheads="1"/>
            </p:cNvSpPr>
            <p:nvPr/>
          </p:nvSpPr>
          <p:spPr bwMode="auto">
            <a:xfrm>
              <a:off x="4416" y="2064"/>
              <a:ext cx="912" cy="48"/>
            </a:xfrm>
            <a:prstGeom prst="rect">
              <a:avLst/>
            </a:prstGeom>
            <a:solidFill>
              <a:schemeClr val="accent2"/>
            </a:solidFill>
            <a:ln w="9525">
              <a:solidFill>
                <a:schemeClr val="tx1"/>
              </a:solidFill>
              <a:miter lim="800000"/>
              <a:headEnd/>
              <a:tailEnd/>
            </a:ln>
          </p:spPr>
          <p:txBody>
            <a:bodyPr wrap="none" anchor="ctr"/>
            <a:lstStyle/>
            <a:p>
              <a:endParaRPr lang="zh-CN" altLang="en-US"/>
            </a:p>
          </p:txBody>
        </p:sp>
        <p:sp>
          <p:nvSpPr>
            <p:cNvPr id="8234" name="Rectangle 31"/>
            <p:cNvSpPr>
              <a:spLocks noChangeArrowheads="1"/>
            </p:cNvSpPr>
            <p:nvPr/>
          </p:nvSpPr>
          <p:spPr bwMode="auto">
            <a:xfrm>
              <a:off x="4416" y="2208"/>
              <a:ext cx="912" cy="48"/>
            </a:xfrm>
            <a:prstGeom prst="rect">
              <a:avLst/>
            </a:prstGeom>
            <a:solidFill>
              <a:schemeClr val="accent2"/>
            </a:solidFill>
            <a:ln w="9525">
              <a:solidFill>
                <a:schemeClr val="tx1"/>
              </a:solidFill>
              <a:miter lim="800000"/>
              <a:headEnd/>
              <a:tailEnd/>
            </a:ln>
          </p:spPr>
          <p:txBody>
            <a:bodyPr wrap="none" anchor="ctr"/>
            <a:lstStyle/>
            <a:p>
              <a:endParaRPr lang="zh-CN" altLang="en-US"/>
            </a:p>
          </p:txBody>
        </p:sp>
        <p:sp>
          <p:nvSpPr>
            <p:cNvPr id="8235" name="Rectangle 32"/>
            <p:cNvSpPr>
              <a:spLocks noChangeArrowheads="1"/>
            </p:cNvSpPr>
            <p:nvPr/>
          </p:nvSpPr>
          <p:spPr bwMode="auto">
            <a:xfrm>
              <a:off x="4416" y="2352"/>
              <a:ext cx="912" cy="48"/>
            </a:xfrm>
            <a:prstGeom prst="rect">
              <a:avLst/>
            </a:prstGeom>
            <a:solidFill>
              <a:schemeClr val="accent2"/>
            </a:solidFill>
            <a:ln w="9525">
              <a:solidFill>
                <a:schemeClr val="tx1"/>
              </a:solidFill>
              <a:miter lim="800000"/>
              <a:headEnd/>
              <a:tailEnd/>
            </a:ln>
          </p:spPr>
          <p:txBody>
            <a:bodyPr wrap="none" anchor="ctr"/>
            <a:lstStyle/>
            <a:p>
              <a:endParaRPr lang="zh-CN" altLang="en-US"/>
            </a:p>
          </p:txBody>
        </p:sp>
      </p:grpSp>
      <p:grpSp>
        <p:nvGrpSpPr>
          <p:cNvPr id="6" name="Group 33"/>
          <p:cNvGrpSpPr>
            <a:grpSpLocks/>
          </p:cNvGrpSpPr>
          <p:nvPr/>
        </p:nvGrpSpPr>
        <p:grpSpPr bwMode="auto">
          <a:xfrm>
            <a:off x="1219200" y="2133600"/>
            <a:ext cx="1327150" cy="2895600"/>
            <a:chOff x="624" y="1344"/>
            <a:chExt cx="836" cy="1824"/>
          </a:xfrm>
        </p:grpSpPr>
        <p:grpSp>
          <p:nvGrpSpPr>
            <p:cNvPr id="7" name="Group 34"/>
            <p:cNvGrpSpPr>
              <a:grpSpLocks/>
            </p:cNvGrpSpPr>
            <p:nvPr/>
          </p:nvGrpSpPr>
          <p:grpSpPr bwMode="auto">
            <a:xfrm>
              <a:off x="624" y="1344"/>
              <a:ext cx="836" cy="1152"/>
              <a:chOff x="624" y="1344"/>
              <a:chExt cx="836" cy="1152"/>
            </a:xfrm>
          </p:grpSpPr>
          <p:sp>
            <p:nvSpPr>
              <p:cNvPr id="8225" name="Line 35"/>
              <p:cNvSpPr>
                <a:spLocks noChangeShapeType="1"/>
              </p:cNvSpPr>
              <p:nvPr/>
            </p:nvSpPr>
            <p:spPr bwMode="auto">
              <a:xfrm>
                <a:off x="1104" y="1440"/>
                <a:ext cx="0" cy="960"/>
              </a:xfrm>
              <a:prstGeom prst="line">
                <a:avLst/>
              </a:prstGeom>
              <a:noFill/>
              <a:ln w="28575">
                <a:solidFill>
                  <a:srgbClr val="000099"/>
                </a:solidFill>
                <a:prstDash val="dash"/>
                <a:round/>
                <a:headEnd type="triangle" w="med" len="med"/>
                <a:tailEnd/>
              </a:ln>
            </p:spPr>
            <p:txBody>
              <a:bodyPr wrap="none" anchor="ctr"/>
              <a:lstStyle/>
              <a:p>
                <a:endParaRPr lang="zh-CN" altLang="en-US"/>
              </a:p>
            </p:txBody>
          </p:sp>
          <p:graphicFrame>
            <p:nvGraphicFramePr>
              <p:cNvPr id="8194" name="Object 36"/>
              <p:cNvGraphicFramePr>
                <a:graphicFrameLocks noChangeAspect="1"/>
              </p:cNvGraphicFramePr>
              <p:nvPr/>
            </p:nvGraphicFramePr>
            <p:xfrm>
              <a:off x="864" y="1344"/>
              <a:ext cx="169" cy="188"/>
            </p:xfrm>
            <a:graphic>
              <a:graphicData uri="http://schemas.openxmlformats.org/presentationml/2006/ole">
                <mc:AlternateContent xmlns:mc="http://schemas.openxmlformats.org/markup-compatibility/2006">
                  <mc:Choice xmlns:v="urn:schemas-microsoft-com:vml" Requires="v">
                    <p:oleObj spid="_x0000_s53296" name="公式" r:id="rId24" imgW="126720" imgH="139680" progId="">
                      <p:embed/>
                    </p:oleObj>
                  </mc:Choice>
                  <mc:Fallback>
                    <p:oleObj name="公式" r:id="rId24" imgW="126720" imgH="139680" progId="">
                      <p:embed/>
                      <p:pic>
                        <p:nvPicPr>
                          <p:cNvPr id="0" name="Object 3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64" y="1344"/>
                            <a:ext cx="169" cy="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37"/>
              <p:cNvGraphicFramePr>
                <a:graphicFrameLocks noChangeAspect="1"/>
              </p:cNvGraphicFramePr>
              <p:nvPr/>
            </p:nvGraphicFramePr>
            <p:xfrm>
              <a:off x="624" y="2277"/>
              <a:ext cx="836" cy="219"/>
            </p:xfrm>
            <a:graphic>
              <a:graphicData uri="http://schemas.openxmlformats.org/presentationml/2006/ole">
                <mc:AlternateContent xmlns:mc="http://schemas.openxmlformats.org/markup-compatibility/2006">
                  <mc:Choice xmlns:v="urn:schemas-microsoft-com:vml" Requires="v">
                    <p:oleObj spid="_x0000_s53297" name="公式" r:id="rId26" imgW="672840" imgH="177480" progId="">
                      <p:embed/>
                    </p:oleObj>
                  </mc:Choice>
                  <mc:Fallback>
                    <p:oleObj name="公式" r:id="rId26" imgW="672840" imgH="177480" progId="">
                      <p:embed/>
                      <p:pic>
                        <p:nvPicPr>
                          <p:cNvPr id="0" name="Object 3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24" y="2277"/>
                            <a:ext cx="836" cy="2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224" name="Text Box 38"/>
            <p:cNvSpPr txBox="1">
              <a:spLocks noChangeArrowheads="1"/>
            </p:cNvSpPr>
            <p:nvPr/>
          </p:nvSpPr>
          <p:spPr bwMode="auto">
            <a:xfrm>
              <a:off x="960" y="2592"/>
              <a:ext cx="308" cy="576"/>
            </a:xfrm>
            <a:prstGeom prst="rect">
              <a:avLst/>
            </a:prstGeom>
            <a:noFill/>
            <a:ln w="9525">
              <a:noFill/>
              <a:miter lim="800000"/>
              <a:headEnd/>
              <a:tailEnd/>
            </a:ln>
          </p:spPr>
          <p:txBody>
            <a:bodyPr vert="eaVert">
              <a:spAutoFit/>
            </a:bodyPr>
            <a:lstStyle/>
            <a:p>
              <a:pPr eaLnBrk="0" hangingPunct="0">
                <a:spcBef>
                  <a:spcPct val="50000"/>
                </a:spcBef>
              </a:pPr>
              <a:r>
                <a:rPr lang="zh-CN" altLang="en-US" sz="2000">
                  <a:solidFill>
                    <a:srgbClr val="008000"/>
                  </a:solidFill>
                  <a:ea typeface="楷体_GB2312" pitchFamily="49" charset="-122"/>
                </a:rPr>
                <a:t>光栅</a:t>
              </a:r>
            </a:p>
          </p:txBody>
        </p:sp>
      </p:grpSp>
      <p:grpSp>
        <p:nvGrpSpPr>
          <p:cNvPr id="8" name="Group 39"/>
          <p:cNvGrpSpPr>
            <a:grpSpLocks/>
          </p:cNvGrpSpPr>
          <p:nvPr/>
        </p:nvGrpSpPr>
        <p:grpSpPr bwMode="auto">
          <a:xfrm>
            <a:off x="3867150" y="1600200"/>
            <a:ext cx="552450" cy="3581400"/>
            <a:chOff x="2436" y="1008"/>
            <a:chExt cx="348" cy="2256"/>
          </a:xfrm>
        </p:grpSpPr>
        <p:sp>
          <p:nvSpPr>
            <p:cNvPr id="8221" name="Freeform 40"/>
            <p:cNvSpPr>
              <a:spLocks/>
            </p:cNvSpPr>
            <p:nvPr/>
          </p:nvSpPr>
          <p:spPr bwMode="auto">
            <a:xfrm>
              <a:off x="2436" y="1008"/>
              <a:ext cx="12" cy="2016"/>
            </a:xfrm>
            <a:custGeom>
              <a:avLst/>
              <a:gdLst>
                <a:gd name="T0" fmla="*/ 12 w 12"/>
                <a:gd name="T1" fmla="*/ 0 h 2016"/>
                <a:gd name="T2" fmla="*/ 0 w 12"/>
                <a:gd name="T3" fmla="*/ 2016 h 2016"/>
                <a:gd name="T4" fmla="*/ 0 60000 65536"/>
                <a:gd name="T5" fmla="*/ 0 60000 65536"/>
                <a:gd name="T6" fmla="*/ 0 w 12"/>
                <a:gd name="T7" fmla="*/ 0 h 2016"/>
                <a:gd name="T8" fmla="*/ 12 w 12"/>
                <a:gd name="T9" fmla="*/ 2016 h 2016"/>
              </a:gdLst>
              <a:ahLst/>
              <a:cxnLst>
                <a:cxn ang="T4">
                  <a:pos x="T0" y="T1"/>
                </a:cxn>
                <a:cxn ang="T5">
                  <a:pos x="T2" y="T3"/>
                </a:cxn>
              </a:cxnLst>
              <a:rect l="T6" t="T7" r="T8" b="T9"/>
              <a:pathLst>
                <a:path w="12" h="2016">
                  <a:moveTo>
                    <a:pt x="12" y="0"/>
                  </a:moveTo>
                  <a:lnTo>
                    <a:pt x="0" y="2016"/>
                  </a:lnTo>
                </a:path>
              </a:pathLst>
            </a:custGeom>
            <a:noFill/>
            <a:ln w="6350" cmpd="sng">
              <a:solidFill>
                <a:srgbClr val="00CCFF"/>
              </a:solidFill>
              <a:round/>
              <a:headEnd type="none" w="med" len="med"/>
              <a:tailEnd type="none" w="med" len="med"/>
            </a:ln>
          </p:spPr>
          <p:txBody>
            <a:bodyPr/>
            <a:lstStyle/>
            <a:p>
              <a:endParaRPr lang="zh-CN" altLang="en-US"/>
            </a:p>
          </p:txBody>
        </p:sp>
        <p:sp>
          <p:nvSpPr>
            <p:cNvPr id="8222" name="Text Box 41"/>
            <p:cNvSpPr txBox="1">
              <a:spLocks noChangeArrowheads="1"/>
            </p:cNvSpPr>
            <p:nvPr/>
          </p:nvSpPr>
          <p:spPr bwMode="auto">
            <a:xfrm>
              <a:off x="2476" y="2640"/>
              <a:ext cx="308" cy="624"/>
            </a:xfrm>
            <a:prstGeom prst="rect">
              <a:avLst/>
            </a:prstGeom>
            <a:noFill/>
            <a:ln w="9525">
              <a:noFill/>
              <a:miter lim="800000"/>
              <a:headEnd/>
              <a:tailEnd/>
            </a:ln>
          </p:spPr>
          <p:txBody>
            <a:bodyPr vert="eaVert">
              <a:spAutoFit/>
            </a:bodyPr>
            <a:lstStyle/>
            <a:p>
              <a:pPr eaLnBrk="0" hangingPunct="0">
                <a:spcBef>
                  <a:spcPct val="50000"/>
                </a:spcBef>
              </a:pPr>
              <a:r>
                <a:rPr lang="zh-CN" altLang="en-US" sz="2000">
                  <a:solidFill>
                    <a:srgbClr val="008000"/>
                  </a:solidFill>
                  <a:ea typeface="楷体_GB2312" pitchFamily="49" charset="-122"/>
                </a:rPr>
                <a:t>频谱面</a:t>
              </a:r>
            </a:p>
          </p:txBody>
        </p:sp>
      </p:grpSp>
      <p:sp>
        <p:nvSpPr>
          <p:cNvPr id="23594" name="Text Box 42"/>
          <p:cNvSpPr txBox="1">
            <a:spLocks noChangeArrowheads="1"/>
          </p:cNvSpPr>
          <p:nvPr/>
        </p:nvSpPr>
        <p:spPr bwMode="auto">
          <a:xfrm>
            <a:off x="7086600" y="4495800"/>
            <a:ext cx="2133600" cy="822325"/>
          </a:xfrm>
          <a:prstGeom prst="rect">
            <a:avLst/>
          </a:prstGeom>
          <a:noFill/>
          <a:ln w="9525">
            <a:noFill/>
            <a:miter lim="800000"/>
            <a:headEnd/>
            <a:tailEnd/>
          </a:ln>
        </p:spPr>
        <p:txBody>
          <a:bodyPr>
            <a:spAutoFit/>
          </a:bodyPr>
          <a:lstStyle/>
          <a:p>
            <a:pPr eaLnBrk="0" hangingPunct="0">
              <a:spcBef>
                <a:spcPct val="50000"/>
              </a:spcBef>
            </a:pPr>
            <a:r>
              <a:rPr lang="zh-CN" altLang="en-US" b="1">
                <a:solidFill>
                  <a:srgbClr val="A50021"/>
                </a:solidFill>
              </a:rPr>
              <a:t>光栅的像是一条条直条纹</a:t>
            </a:r>
          </a:p>
        </p:txBody>
      </p:sp>
      <p:sp>
        <p:nvSpPr>
          <p:cNvPr id="23595" name="Text Box 43"/>
          <p:cNvSpPr txBox="1">
            <a:spLocks noChangeArrowheads="1"/>
          </p:cNvSpPr>
          <p:nvPr/>
        </p:nvSpPr>
        <p:spPr bwMode="auto">
          <a:xfrm>
            <a:off x="3930650" y="2514600"/>
            <a:ext cx="488950" cy="1600200"/>
          </a:xfrm>
          <a:prstGeom prst="rect">
            <a:avLst/>
          </a:prstGeom>
          <a:noFill/>
          <a:ln w="9525">
            <a:noFill/>
            <a:miter lim="800000"/>
            <a:headEnd/>
            <a:tailEnd/>
          </a:ln>
        </p:spPr>
        <p:txBody>
          <a:bodyPr vert="eaVert">
            <a:spAutoFit/>
          </a:bodyPr>
          <a:lstStyle/>
          <a:p>
            <a:pPr eaLnBrk="0" hangingPunct="0">
              <a:spcBef>
                <a:spcPct val="50000"/>
              </a:spcBef>
            </a:pPr>
            <a:r>
              <a:rPr lang="zh-CN" altLang="en-US" sz="2000">
                <a:solidFill>
                  <a:srgbClr val="003399"/>
                </a:solidFill>
                <a:ea typeface="楷体_GB2312" pitchFamily="49" charset="-122"/>
              </a:rPr>
              <a:t>光栅的频谱</a:t>
            </a:r>
          </a:p>
        </p:txBody>
      </p:sp>
      <p:sp>
        <p:nvSpPr>
          <p:cNvPr id="23596" name="Text Box 44"/>
          <p:cNvSpPr txBox="1">
            <a:spLocks noChangeArrowheads="1"/>
          </p:cNvSpPr>
          <p:nvPr/>
        </p:nvSpPr>
        <p:spPr bwMode="auto">
          <a:xfrm>
            <a:off x="1524000" y="5257800"/>
            <a:ext cx="4724400" cy="946150"/>
          </a:xfrm>
          <a:prstGeom prst="rect">
            <a:avLst/>
          </a:prstGeom>
          <a:noFill/>
          <a:ln w="9525">
            <a:noFill/>
            <a:miter lim="800000"/>
            <a:headEnd/>
            <a:tailEnd/>
          </a:ln>
        </p:spPr>
        <p:txBody>
          <a:bodyPr>
            <a:spAutoFit/>
          </a:bodyPr>
          <a:lstStyle/>
          <a:p>
            <a:pPr eaLnBrk="0" hangingPunct="0">
              <a:spcBef>
                <a:spcPct val="50000"/>
              </a:spcBef>
            </a:pPr>
            <a:r>
              <a:rPr lang="zh-CN" altLang="en-US" sz="2800" b="1">
                <a:solidFill>
                  <a:srgbClr val="800000"/>
                </a:solidFill>
              </a:rPr>
              <a:t>光栅的夫琅和费衍射图样,记录下光栅的空间频率信息.</a:t>
            </a:r>
          </a:p>
        </p:txBody>
      </p:sp>
      <p:sp>
        <p:nvSpPr>
          <p:cNvPr id="8219" name="AutoShape 45">
            <a:hlinkClick r:id="" action="ppaction://hlinkshowjump?jump=nextslide"/>
          </p:cNvPr>
          <p:cNvSpPr>
            <a:spLocks noChangeArrowheads="1"/>
          </p:cNvSpPr>
          <p:nvPr/>
        </p:nvSpPr>
        <p:spPr bwMode="auto">
          <a:xfrm>
            <a:off x="8534400" y="6324600"/>
            <a:ext cx="381000" cy="381000"/>
          </a:xfrm>
          <a:prstGeom prst="rightArrow">
            <a:avLst>
              <a:gd name="adj1" fmla="val 50000"/>
              <a:gd name="adj2" fmla="val 25000"/>
            </a:avLst>
          </a:prstGeom>
          <a:solidFill>
            <a:srgbClr val="C1E0FF"/>
          </a:solidFill>
          <a:ln w="9525">
            <a:solidFill>
              <a:srgbClr val="005BB6"/>
            </a:solidFill>
            <a:miter lim="800000"/>
            <a:headEnd/>
            <a:tailEnd/>
          </a:ln>
        </p:spPr>
        <p:txBody>
          <a:bodyPr wrap="none" anchor="ctr"/>
          <a:lstStyle/>
          <a:p>
            <a:endParaRPr lang="zh-CN" altLang="en-US"/>
          </a:p>
        </p:txBody>
      </p:sp>
      <p:sp>
        <p:nvSpPr>
          <p:cNvPr id="8220" name="AutoShape 46">
            <a:hlinkClick r:id="" action="ppaction://hlinkshowjump?jump=previousslide"/>
          </p:cNvPr>
          <p:cNvSpPr>
            <a:spLocks noChangeArrowheads="1"/>
          </p:cNvSpPr>
          <p:nvPr/>
        </p:nvSpPr>
        <p:spPr bwMode="auto">
          <a:xfrm flipH="1">
            <a:off x="8001000" y="6324600"/>
            <a:ext cx="381000" cy="381000"/>
          </a:xfrm>
          <a:prstGeom prst="rightArrow">
            <a:avLst>
              <a:gd name="adj1" fmla="val 50000"/>
              <a:gd name="adj2" fmla="val 25000"/>
            </a:avLst>
          </a:prstGeom>
          <a:solidFill>
            <a:srgbClr val="F6DDCE"/>
          </a:solidFill>
          <a:ln w="9525">
            <a:solidFill>
              <a:srgbClr val="BF6639"/>
            </a:solidFill>
            <a:miter lim="800000"/>
            <a:headEnd/>
            <a:tailEnd/>
          </a:ln>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9"/>
                                        </p:tgtEl>
                                        <p:attrNameLst>
                                          <p:attrName>style.visibility</p:attrName>
                                        </p:attrNameLst>
                                      </p:cBhvr>
                                      <p:to>
                                        <p:strVal val="visible"/>
                                      </p:to>
                                    </p:set>
                                    <p:animEffect transition="in" filter="wipe(left)">
                                      <p:cBhvr>
                                        <p:cTn id="7" dur="500"/>
                                        <p:tgtEl>
                                          <p:spTgt spid="235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60"/>
                                        </p:tgtEl>
                                        <p:attrNameLst>
                                          <p:attrName>style.visibility</p:attrName>
                                        </p:attrNameLst>
                                      </p:cBhvr>
                                      <p:to>
                                        <p:strVal val="visible"/>
                                      </p:to>
                                    </p:set>
                                    <p:animEffect transition="in" filter="wipe(left)">
                                      <p:cBhvr>
                                        <p:cTn id="12" dur="500"/>
                                        <p:tgtEl>
                                          <p:spTgt spid="2356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3562"/>
                                        </p:tgtEl>
                                        <p:attrNameLst>
                                          <p:attrName>style.visibility</p:attrName>
                                        </p:attrNameLst>
                                      </p:cBhvr>
                                      <p:to>
                                        <p:strVal val="visible"/>
                                      </p:to>
                                    </p:set>
                                    <p:animEffect transition="in" filter="wipe(up)">
                                      <p:cBhvr>
                                        <p:cTn id="22" dur="500"/>
                                        <p:tgtEl>
                                          <p:spTgt spid="2356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561"/>
                                        </p:tgtEl>
                                        <p:attrNameLst>
                                          <p:attrName>style.visibility</p:attrName>
                                        </p:attrNameLst>
                                      </p:cBhvr>
                                      <p:to>
                                        <p:strVal val="visible"/>
                                      </p:to>
                                    </p:set>
                                    <p:animEffect transition="in" filter="wipe(left)">
                                      <p:cBhvr>
                                        <p:cTn id="27" dur="500"/>
                                        <p:tgtEl>
                                          <p:spTgt spid="2356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up)">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up)">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3595"/>
                                        </p:tgtEl>
                                        <p:attrNameLst>
                                          <p:attrName>style.visibility</p:attrName>
                                        </p:attrNameLst>
                                      </p:cBhvr>
                                      <p:to>
                                        <p:strVal val="visible"/>
                                      </p:to>
                                    </p:set>
                                    <p:animEffect transition="in" filter="wipe(up)">
                                      <p:cBhvr>
                                        <p:cTn id="47" dur="500"/>
                                        <p:tgtEl>
                                          <p:spTgt spid="2359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3573"/>
                                        </p:tgtEl>
                                        <p:attrNameLst>
                                          <p:attrName>style.visibility</p:attrName>
                                        </p:attrNameLst>
                                      </p:cBhvr>
                                      <p:to>
                                        <p:strVal val="visible"/>
                                      </p:to>
                                    </p:set>
                                    <p:animEffect transition="in" filter="dissolve">
                                      <p:cBhvr>
                                        <p:cTn id="52" dur="500"/>
                                        <p:tgtEl>
                                          <p:spTgt spid="2357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left)">
                                      <p:cBhvr>
                                        <p:cTn id="57" dur="5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3594"/>
                                        </p:tgtEl>
                                        <p:attrNameLst>
                                          <p:attrName>style.visibility</p:attrName>
                                        </p:attrNameLst>
                                      </p:cBhvr>
                                      <p:to>
                                        <p:strVal val="visible"/>
                                      </p:to>
                                    </p:set>
                                    <p:animEffect transition="in" filter="wipe(left)">
                                      <p:cBhvr>
                                        <p:cTn id="62" dur="500"/>
                                        <p:tgtEl>
                                          <p:spTgt spid="2359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23596"/>
                                        </p:tgtEl>
                                        <p:attrNameLst>
                                          <p:attrName>style.visibility</p:attrName>
                                        </p:attrNameLst>
                                      </p:cBhvr>
                                      <p:to>
                                        <p:strVal val="visible"/>
                                      </p:to>
                                    </p:set>
                                    <p:animEffect transition="in" filter="wipe(up)">
                                      <p:cBhvr>
                                        <p:cTn id="67" dur="500"/>
                                        <p:tgtEl>
                                          <p:spTgt spid="23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autoUpdateAnimBg="0"/>
      <p:bldP spid="23560" grpId="0" autoUpdateAnimBg="0"/>
      <p:bldP spid="23561" grpId="0" animBg="1"/>
      <p:bldP spid="23562" grpId="0" animBg="1"/>
      <p:bldP spid="23573" grpId="0" animBg="1"/>
      <p:bldP spid="23594" grpId="0" autoUpdateAnimBg="0"/>
      <p:bldP spid="23595" grpId="0" autoUpdateAnimBg="0"/>
      <p:bldP spid="23596"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276600" y="1295400"/>
            <a:ext cx="2819400" cy="2362200"/>
            <a:chOff x="2064" y="1200"/>
            <a:chExt cx="1776" cy="1488"/>
          </a:xfrm>
        </p:grpSpPr>
        <p:sp>
          <p:nvSpPr>
            <p:cNvPr id="9243" name="Line 3"/>
            <p:cNvSpPr>
              <a:spLocks noChangeShapeType="1"/>
            </p:cNvSpPr>
            <p:nvPr/>
          </p:nvSpPr>
          <p:spPr bwMode="auto">
            <a:xfrm>
              <a:off x="3456" y="1248"/>
              <a:ext cx="0" cy="1440"/>
            </a:xfrm>
            <a:prstGeom prst="line">
              <a:avLst/>
            </a:prstGeom>
            <a:noFill/>
            <a:ln w="28575">
              <a:solidFill>
                <a:srgbClr val="008000"/>
              </a:solidFill>
              <a:round/>
              <a:headEnd type="triangle" w="med" len="med"/>
              <a:tailEnd/>
            </a:ln>
          </p:spPr>
          <p:txBody>
            <a:bodyPr wrap="none" anchor="ctr"/>
            <a:lstStyle/>
            <a:p>
              <a:endParaRPr lang="zh-CN" altLang="en-US"/>
            </a:p>
          </p:txBody>
        </p:sp>
        <p:graphicFrame>
          <p:nvGraphicFramePr>
            <p:cNvPr id="9227" name="Object 1033"/>
            <p:cNvGraphicFramePr>
              <a:graphicFrameLocks noChangeAspect="1"/>
            </p:cNvGraphicFramePr>
            <p:nvPr/>
          </p:nvGraphicFramePr>
          <p:xfrm>
            <a:off x="3456" y="1200"/>
            <a:ext cx="231" cy="248"/>
          </p:xfrm>
          <a:graphic>
            <a:graphicData uri="http://schemas.openxmlformats.org/presentationml/2006/ole">
              <mc:AlternateContent xmlns:mc="http://schemas.openxmlformats.org/markup-compatibility/2006">
                <mc:Choice xmlns:v="urn:schemas-microsoft-com:vml" Requires="v">
                  <p:oleObj spid="_x0000_s54307" name="公式" r:id="rId3" imgW="164880" imgH="177480" progId="">
                    <p:embed/>
                  </p:oleObj>
                </mc:Choice>
                <mc:Fallback>
                  <p:oleObj name="公式" r:id="rId3" imgW="164880" imgH="177480" progId="">
                    <p:embed/>
                    <p:pic>
                      <p:nvPicPr>
                        <p:cNvPr id="0" name="Object 10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 y="1200"/>
                          <a:ext cx="231"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44" name="Line 5"/>
            <p:cNvSpPr>
              <a:spLocks noChangeShapeType="1"/>
            </p:cNvSpPr>
            <p:nvPr/>
          </p:nvSpPr>
          <p:spPr bwMode="auto">
            <a:xfrm>
              <a:off x="2304" y="1968"/>
              <a:ext cx="1536" cy="0"/>
            </a:xfrm>
            <a:prstGeom prst="line">
              <a:avLst/>
            </a:prstGeom>
            <a:noFill/>
            <a:ln w="28575">
              <a:solidFill>
                <a:srgbClr val="008000"/>
              </a:solidFill>
              <a:round/>
              <a:headEnd type="triangle" w="med" len="med"/>
              <a:tailEnd/>
            </a:ln>
          </p:spPr>
          <p:txBody>
            <a:bodyPr wrap="none" anchor="ctr"/>
            <a:lstStyle/>
            <a:p>
              <a:endParaRPr lang="zh-CN" altLang="en-US"/>
            </a:p>
          </p:txBody>
        </p:sp>
        <p:graphicFrame>
          <p:nvGraphicFramePr>
            <p:cNvPr id="9228" name="Object 1034"/>
            <p:cNvGraphicFramePr>
              <a:graphicFrameLocks noChangeAspect="1"/>
            </p:cNvGraphicFramePr>
            <p:nvPr/>
          </p:nvGraphicFramePr>
          <p:xfrm>
            <a:off x="2064" y="1728"/>
            <a:ext cx="396" cy="234"/>
          </p:xfrm>
          <a:graphic>
            <a:graphicData uri="http://schemas.openxmlformats.org/presentationml/2006/ole">
              <mc:AlternateContent xmlns:mc="http://schemas.openxmlformats.org/markup-compatibility/2006">
                <mc:Choice xmlns:v="urn:schemas-microsoft-com:vml" Requires="v">
                  <p:oleObj spid="_x0000_s54308" name="公式" r:id="rId5" imgW="342720" imgH="203040" progId="">
                    <p:embed/>
                  </p:oleObj>
                </mc:Choice>
                <mc:Fallback>
                  <p:oleObj name="公式" r:id="rId5" imgW="342720" imgH="203040" progId="">
                    <p:embed/>
                    <p:pic>
                      <p:nvPicPr>
                        <p:cNvPr id="0" name="Object 10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4" y="1728"/>
                          <a:ext cx="396" cy="2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4583" name="Line 7"/>
          <p:cNvSpPr>
            <a:spLocks noChangeShapeType="1"/>
          </p:cNvSpPr>
          <p:nvPr/>
        </p:nvSpPr>
        <p:spPr bwMode="auto">
          <a:xfrm>
            <a:off x="5181600" y="1371600"/>
            <a:ext cx="0" cy="2209800"/>
          </a:xfrm>
          <a:prstGeom prst="line">
            <a:avLst/>
          </a:prstGeom>
          <a:noFill/>
          <a:ln w="28575">
            <a:solidFill>
              <a:srgbClr val="333399"/>
            </a:solidFill>
            <a:round/>
            <a:headEnd/>
            <a:tailEnd/>
          </a:ln>
        </p:spPr>
        <p:txBody>
          <a:bodyPr wrap="none" anchor="ctr"/>
          <a:lstStyle/>
          <a:p>
            <a:endParaRPr lang="zh-CN" altLang="en-US"/>
          </a:p>
        </p:txBody>
      </p:sp>
      <p:sp>
        <p:nvSpPr>
          <p:cNvPr id="24584" name="Rectangle 8"/>
          <p:cNvSpPr>
            <a:spLocks noChangeArrowheads="1"/>
          </p:cNvSpPr>
          <p:nvPr/>
        </p:nvSpPr>
        <p:spPr bwMode="auto">
          <a:xfrm>
            <a:off x="6934200" y="1524000"/>
            <a:ext cx="1219200" cy="2133600"/>
          </a:xfrm>
          <a:prstGeom prst="rect">
            <a:avLst/>
          </a:prstGeom>
          <a:solidFill>
            <a:srgbClr val="333399"/>
          </a:solidFill>
          <a:ln w="9525">
            <a:noFill/>
            <a:miter lim="800000"/>
            <a:headEnd/>
            <a:tailEnd/>
          </a:ln>
        </p:spPr>
        <p:txBody>
          <a:bodyPr wrap="none" anchor="ctr"/>
          <a:lstStyle/>
          <a:p>
            <a:endParaRPr lang="zh-CN" altLang="en-US"/>
          </a:p>
        </p:txBody>
      </p:sp>
      <p:sp>
        <p:nvSpPr>
          <p:cNvPr id="24585" name="Text Box 9"/>
          <p:cNvSpPr txBox="1">
            <a:spLocks noChangeArrowheads="1"/>
          </p:cNvSpPr>
          <p:nvPr/>
        </p:nvSpPr>
        <p:spPr bwMode="auto">
          <a:xfrm>
            <a:off x="6781800" y="4038600"/>
            <a:ext cx="1752600" cy="457200"/>
          </a:xfrm>
          <a:prstGeom prst="rect">
            <a:avLst/>
          </a:prstGeom>
          <a:noFill/>
          <a:ln w="9525">
            <a:noFill/>
            <a:miter lim="800000"/>
            <a:headEnd/>
            <a:tailEnd/>
          </a:ln>
        </p:spPr>
        <p:txBody>
          <a:bodyPr>
            <a:spAutoFit/>
          </a:bodyPr>
          <a:lstStyle/>
          <a:p>
            <a:pPr>
              <a:spcBef>
                <a:spcPct val="50000"/>
              </a:spcBef>
            </a:pPr>
            <a:r>
              <a:rPr lang="zh-CN" altLang="en-US" b="1">
                <a:solidFill>
                  <a:srgbClr val="A50021"/>
                </a:solidFill>
                <a:latin typeface="宋体" charset="-122"/>
              </a:rPr>
              <a:t>屏上无条纹</a:t>
            </a:r>
            <a:endParaRPr lang="zh-CN" altLang="en-US" sz="3200" b="1">
              <a:solidFill>
                <a:srgbClr val="A50021"/>
              </a:solidFill>
              <a:latin typeface="宋体" charset="-122"/>
            </a:endParaRPr>
          </a:p>
        </p:txBody>
      </p:sp>
      <p:grpSp>
        <p:nvGrpSpPr>
          <p:cNvPr id="3" name="Group 10"/>
          <p:cNvGrpSpPr>
            <a:grpSpLocks/>
          </p:cNvGrpSpPr>
          <p:nvPr/>
        </p:nvGrpSpPr>
        <p:grpSpPr bwMode="auto">
          <a:xfrm>
            <a:off x="2057400" y="1295400"/>
            <a:ext cx="285750" cy="2133600"/>
            <a:chOff x="2352" y="1248"/>
            <a:chExt cx="180" cy="1344"/>
          </a:xfrm>
        </p:grpSpPr>
        <p:graphicFrame>
          <p:nvGraphicFramePr>
            <p:cNvPr id="9218" name="Object 1024"/>
            <p:cNvGraphicFramePr>
              <a:graphicFrameLocks noChangeAspect="1"/>
            </p:cNvGraphicFramePr>
            <p:nvPr/>
          </p:nvGraphicFramePr>
          <p:xfrm>
            <a:off x="2352" y="1836"/>
            <a:ext cx="180" cy="180"/>
          </p:xfrm>
          <a:graphic>
            <a:graphicData uri="http://schemas.openxmlformats.org/presentationml/2006/ole">
              <mc:AlternateContent xmlns:mc="http://schemas.openxmlformats.org/markup-compatibility/2006">
                <mc:Choice xmlns:v="urn:schemas-microsoft-com:vml" Requires="v">
                  <p:oleObj spid="_x0000_s54309" name="公式" r:id="rId7" imgW="114120" imgH="114120" progId="">
                    <p:embed/>
                  </p:oleObj>
                </mc:Choice>
                <mc:Fallback>
                  <p:oleObj name="公式" r:id="rId7" imgW="114120" imgH="114120" progId="">
                    <p:embed/>
                    <p:pic>
                      <p:nvPicPr>
                        <p:cNvPr id="0" name="Object 10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52" y="1836"/>
                          <a:ext cx="180" cy="1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9" name="Object 1025"/>
            <p:cNvGraphicFramePr>
              <a:graphicFrameLocks noChangeAspect="1"/>
            </p:cNvGraphicFramePr>
            <p:nvPr/>
          </p:nvGraphicFramePr>
          <p:xfrm>
            <a:off x="2352" y="2016"/>
            <a:ext cx="144" cy="144"/>
          </p:xfrm>
          <a:graphic>
            <a:graphicData uri="http://schemas.openxmlformats.org/presentationml/2006/ole">
              <mc:AlternateContent xmlns:mc="http://schemas.openxmlformats.org/markup-compatibility/2006">
                <mc:Choice xmlns:v="urn:schemas-microsoft-com:vml" Requires="v">
                  <p:oleObj spid="_x0000_s54310" name="公式" r:id="rId9" imgW="114120" imgH="114120" progId="">
                    <p:embed/>
                  </p:oleObj>
                </mc:Choice>
                <mc:Fallback>
                  <p:oleObj name="公式" r:id="rId9" imgW="114120" imgH="114120" progId="">
                    <p:embed/>
                    <p:pic>
                      <p:nvPicPr>
                        <p:cNvPr id="0" name="Object 10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52" y="2016"/>
                          <a:ext cx="144" cy="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0" name="Object 1026"/>
            <p:cNvGraphicFramePr>
              <a:graphicFrameLocks noChangeAspect="1"/>
            </p:cNvGraphicFramePr>
            <p:nvPr/>
          </p:nvGraphicFramePr>
          <p:xfrm>
            <a:off x="2364" y="2160"/>
            <a:ext cx="132" cy="132"/>
          </p:xfrm>
          <a:graphic>
            <a:graphicData uri="http://schemas.openxmlformats.org/presentationml/2006/ole">
              <mc:AlternateContent xmlns:mc="http://schemas.openxmlformats.org/markup-compatibility/2006">
                <mc:Choice xmlns:v="urn:schemas-microsoft-com:vml" Requires="v">
                  <p:oleObj spid="_x0000_s54311" name="公式" r:id="rId11" imgW="114120" imgH="114120" progId="">
                    <p:embed/>
                  </p:oleObj>
                </mc:Choice>
                <mc:Fallback>
                  <p:oleObj name="公式" r:id="rId11" imgW="114120" imgH="114120" progId="">
                    <p:embed/>
                    <p:pic>
                      <p:nvPicPr>
                        <p:cNvPr id="0" name="Object 102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64" y="2160"/>
                          <a:ext cx="132" cy="1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1" name="Object 1027"/>
            <p:cNvGraphicFramePr>
              <a:graphicFrameLocks noChangeAspect="1"/>
            </p:cNvGraphicFramePr>
            <p:nvPr/>
          </p:nvGraphicFramePr>
          <p:xfrm>
            <a:off x="2400" y="2352"/>
            <a:ext cx="96" cy="96"/>
          </p:xfrm>
          <a:graphic>
            <a:graphicData uri="http://schemas.openxmlformats.org/presentationml/2006/ole">
              <mc:AlternateContent xmlns:mc="http://schemas.openxmlformats.org/markup-compatibility/2006">
                <mc:Choice xmlns:v="urn:schemas-microsoft-com:vml" Requires="v">
                  <p:oleObj spid="_x0000_s54312" name="公式" r:id="rId13" imgW="114120" imgH="114120" progId="">
                    <p:embed/>
                  </p:oleObj>
                </mc:Choice>
                <mc:Fallback>
                  <p:oleObj name="公式" r:id="rId13" imgW="114120" imgH="114120" progId="">
                    <p:embed/>
                    <p:pic>
                      <p:nvPicPr>
                        <p:cNvPr id="0" name="Object 102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00" y="2352"/>
                          <a:ext cx="96" cy="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1028"/>
            <p:cNvGraphicFramePr>
              <a:graphicFrameLocks noChangeAspect="1"/>
            </p:cNvGraphicFramePr>
            <p:nvPr/>
          </p:nvGraphicFramePr>
          <p:xfrm>
            <a:off x="2400" y="2496"/>
            <a:ext cx="96" cy="96"/>
          </p:xfrm>
          <a:graphic>
            <a:graphicData uri="http://schemas.openxmlformats.org/presentationml/2006/ole">
              <mc:AlternateContent xmlns:mc="http://schemas.openxmlformats.org/markup-compatibility/2006">
                <mc:Choice xmlns:v="urn:schemas-microsoft-com:vml" Requires="v">
                  <p:oleObj spid="_x0000_s54313" name="公式" r:id="rId15" imgW="114120" imgH="114120" progId="">
                    <p:embed/>
                  </p:oleObj>
                </mc:Choice>
                <mc:Fallback>
                  <p:oleObj name="公式" r:id="rId15" imgW="114120" imgH="114120" progId="">
                    <p:embed/>
                    <p:pic>
                      <p:nvPicPr>
                        <p:cNvPr id="0" name="Object 102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00" y="2496"/>
                          <a:ext cx="96" cy="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3" name="Object 1029"/>
            <p:cNvGraphicFramePr>
              <a:graphicFrameLocks noChangeAspect="1"/>
            </p:cNvGraphicFramePr>
            <p:nvPr/>
          </p:nvGraphicFramePr>
          <p:xfrm>
            <a:off x="2352" y="1680"/>
            <a:ext cx="144" cy="144"/>
          </p:xfrm>
          <a:graphic>
            <a:graphicData uri="http://schemas.openxmlformats.org/presentationml/2006/ole">
              <mc:AlternateContent xmlns:mc="http://schemas.openxmlformats.org/markup-compatibility/2006">
                <mc:Choice xmlns:v="urn:schemas-microsoft-com:vml" Requires="v">
                  <p:oleObj spid="_x0000_s54314" name="公式" r:id="rId17" imgW="114120" imgH="114120" progId="">
                    <p:embed/>
                  </p:oleObj>
                </mc:Choice>
                <mc:Fallback>
                  <p:oleObj name="公式" r:id="rId17" imgW="114120" imgH="114120" progId="">
                    <p:embed/>
                    <p:pic>
                      <p:nvPicPr>
                        <p:cNvPr id="0" name="Object 102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52" y="1680"/>
                          <a:ext cx="144" cy="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4" name="Object 1030"/>
            <p:cNvGraphicFramePr>
              <a:graphicFrameLocks noChangeAspect="1"/>
            </p:cNvGraphicFramePr>
            <p:nvPr/>
          </p:nvGraphicFramePr>
          <p:xfrm>
            <a:off x="2364" y="1536"/>
            <a:ext cx="132" cy="132"/>
          </p:xfrm>
          <a:graphic>
            <a:graphicData uri="http://schemas.openxmlformats.org/presentationml/2006/ole">
              <mc:AlternateContent xmlns:mc="http://schemas.openxmlformats.org/markup-compatibility/2006">
                <mc:Choice xmlns:v="urn:schemas-microsoft-com:vml" Requires="v">
                  <p:oleObj spid="_x0000_s54315" name="公式" r:id="rId19" imgW="114120" imgH="114120" progId="">
                    <p:embed/>
                  </p:oleObj>
                </mc:Choice>
                <mc:Fallback>
                  <p:oleObj name="公式" r:id="rId19" imgW="114120" imgH="114120" progId="">
                    <p:embed/>
                    <p:pic>
                      <p:nvPicPr>
                        <p:cNvPr id="0" name="Object 103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364" y="1536"/>
                          <a:ext cx="132" cy="1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5" name="Object 1031"/>
            <p:cNvGraphicFramePr>
              <a:graphicFrameLocks noChangeAspect="1"/>
            </p:cNvGraphicFramePr>
            <p:nvPr/>
          </p:nvGraphicFramePr>
          <p:xfrm>
            <a:off x="2400" y="1392"/>
            <a:ext cx="96" cy="96"/>
          </p:xfrm>
          <a:graphic>
            <a:graphicData uri="http://schemas.openxmlformats.org/presentationml/2006/ole">
              <mc:AlternateContent xmlns:mc="http://schemas.openxmlformats.org/markup-compatibility/2006">
                <mc:Choice xmlns:v="urn:schemas-microsoft-com:vml" Requires="v">
                  <p:oleObj spid="_x0000_s54316" name="公式" r:id="rId21" imgW="114120" imgH="114120" progId="">
                    <p:embed/>
                  </p:oleObj>
                </mc:Choice>
                <mc:Fallback>
                  <p:oleObj name="公式" r:id="rId21" imgW="114120" imgH="114120" progId="">
                    <p:embed/>
                    <p:pic>
                      <p:nvPicPr>
                        <p:cNvPr id="0" name="Object 103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400" y="1392"/>
                          <a:ext cx="96" cy="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6" name="Object 1032"/>
            <p:cNvGraphicFramePr>
              <a:graphicFrameLocks noChangeAspect="1"/>
            </p:cNvGraphicFramePr>
            <p:nvPr/>
          </p:nvGraphicFramePr>
          <p:xfrm>
            <a:off x="2400" y="1248"/>
            <a:ext cx="96" cy="96"/>
          </p:xfrm>
          <a:graphic>
            <a:graphicData uri="http://schemas.openxmlformats.org/presentationml/2006/ole">
              <mc:AlternateContent xmlns:mc="http://schemas.openxmlformats.org/markup-compatibility/2006">
                <mc:Choice xmlns:v="urn:schemas-microsoft-com:vml" Requires="v">
                  <p:oleObj spid="_x0000_s54317" name="公式" r:id="rId23" imgW="114120" imgH="114120" progId="">
                    <p:embed/>
                  </p:oleObj>
                </mc:Choice>
                <mc:Fallback>
                  <p:oleObj name="公式" r:id="rId23" imgW="114120" imgH="114120" progId="">
                    <p:embed/>
                    <p:pic>
                      <p:nvPicPr>
                        <p:cNvPr id="0" name="Object 103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400" y="1248"/>
                          <a:ext cx="96" cy="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4596" name="Text Box 20"/>
          <p:cNvSpPr txBox="1">
            <a:spLocks noChangeArrowheads="1"/>
          </p:cNvSpPr>
          <p:nvPr/>
        </p:nvSpPr>
        <p:spPr bwMode="auto">
          <a:xfrm>
            <a:off x="2667000" y="1752600"/>
            <a:ext cx="488950" cy="1600200"/>
          </a:xfrm>
          <a:prstGeom prst="rect">
            <a:avLst/>
          </a:prstGeom>
          <a:noFill/>
          <a:ln w="9525">
            <a:noFill/>
            <a:miter lim="800000"/>
            <a:headEnd/>
            <a:tailEnd/>
          </a:ln>
        </p:spPr>
        <p:txBody>
          <a:bodyPr vert="eaVert">
            <a:spAutoFit/>
          </a:bodyPr>
          <a:lstStyle/>
          <a:p>
            <a:pPr eaLnBrk="0" hangingPunct="0">
              <a:spcBef>
                <a:spcPct val="50000"/>
              </a:spcBef>
            </a:pPr>
            <a:r>
              <a:rPr lang="zh-CN" altLang="en-US" sz="2000">
                <a:solidFill>
                  <a:srgbClr val="003399"/>
                </a:solidFill>
                <a:ea typeface="楷体_GB2312" pitchFamily="49" charset="-122"/>
              </a:rPr>
              <a:t>光栅的频谱</a:t>
            </a:r>
          </a:p>
        </p:txBody>
      </p:sp>
      <p:grpSp>
        <p:nvGrpSpPr>
          <p:cNvPr id="4" name="Group 21"/>
          <p:cNvGrpSpPr>
            <a:grpSpLocks/>
          </p:cNvGrpSpPr>
          <p:nvPr/>
        </p:nvGrpSpPr>
        <p:grpSpPr bwMode="auto">
          <a:xfrm>
            <a:off x="1828800" y="1295400"/>
            <a:ext cx="685800" cy="2209800"/>
            <a:chOff x="1104" y="1248"/>
            <a:chExt cx="432" cy="1392"/>
          </a:xfrm>
        </p:grpSpPr>
        <p:sp>
          <p:nvSpPr>
            <p:cNvPr id="9241" name="Rectangle 22"/>
            <p:cNvSpPr>
              <a:spLocks noChangeArrowheads="1"/>
            </p:cNvSpPr>
            <p:nvPr/>
          </p:nvSpPr>
          <p:spPr bwMode="auto">
            <a:xfrm>
              <a:off x="1104" y="2064"/>
              <a:ext cx="432" cy="576"/>
            </a:xfrm>
            <a:prstGeom prst="rect">
              <a:avLst/>
            </a:prstGeom>
            <a:solidFill>
              <a:schemeClr val="hlink"/>
            </a:solidFill>
            <a:ln w="9525">
              <a:solidFill>
                <a:schemeClr val="hlink"/>
              </a:solidFill>
              <a:miter lim="800000"/>
              <a:headEnd/>
              <a:tailEnd/>
            </a:ln>
          </p:spPr>
          <p:txBody>
            <a:bodyPr wrap="none" anchor="ctr"/>
            <a:lstStyle/>
            <a:p>
              <a:endParaRPr lang="zh-CN" altLang="en-US"/>
            </a:p>
          </p:txBody>
        </p:sp>
        <p:sp>
          <p:nvSpPr>
            <p:cNvPr id="9242" name="Rectangle 23"/>
            <p:cNvSpPr>
              <a:spLocks noChangeArrowheads="1"/>
            </p:cNvSpPr>
            <p:nvPr/>
          </p:nvSpPr>
          <p:spPr bwMode="auto">
            <a:xfrm>
              <a:off x="1104" y="1248"/>
              <a:ext cx="432" cy="576"/>
            </a:xfrm>
            <a:prstGeom prst="rect">
              <a:avLst/>
            </a:prstGeom>
            <a:solidFill>
              <a:schemeClr val="hlink"/>
            </a:solidFill>
            <a:ln w="9525">
              <a:solidFill>
                <a:schemeClr val="hlink"/>
              </a:solidFill>
              <a:miter lim="800000"/>
              <a:headEnd/>
              <a:tailEnd/>
            </a:ln>
          </p:spPr>
          <p:txBody>
            <a:bodyPr wrap="none" anchor="ctr"/>
            <a:lstStyle/>
            <a:p>
              <a:endParaRPr lang="zh-CN" altLang="en-US"/>
            </a:p>
          </p:txBody>
        </p:sp>
      </p:grpSp>
      <p:sp>
        <p:nvSpPr>
          <p:cNvPr id="24600" name="Text Box 24"/>
          <p:cNvSpPr txBox="1">
            <a:spLocks noChangeArrowheads="1"/>
          </p:cNvSpPr>
          <p:nvPr/>
        </p:nvSpPr>
        <p:spPr bwMode="auto">
          <a:xfrm>
            <a:off x="1295400" y="3733800"/>
            <a:ext cx="2438400" cy="1552575"/>
          </a:xfrm>
          <a:prstGeom prst="rect">
            <a:avLst/>
          </a:prstGeom>
          <a:noFill/>
          <a:ln w="9525">
            <a:noFill/>
            <a:miter lim="800000"/>
            <a:headEnd/>
            <a:tailEnd/>
          </a:ln>
        </p:spPr>
        <p:txBody>
          <a:bodyPr>
            <a:spAutoFit/>
          </a:bodyPr>
          <a:lstStyle/>
          <a:p>
            <a:pPr algn="just" eaLnBrk="0" hangingPunct="0">
              <a:spcBef>
                <a:spcPct val="50000"/>
              </a:spcBef>
            </a:pPr>
            <a:r>
              <a:rPr lang="zh-CN" altLang="en-US" b="1">
                <a:solidFill>
                  <a:srgbClr val="006666"/>
                </a:solidFill>
                <a:latin typeface="宋体" charset="-122"/>
              </a:rPr>
              <a:t>傅氏面上的光阑只让零级通过.它是一个低通滤波器.</a:t>
            </a:r>
          </a:p>
        </p:txBody>
      </p:sp>
      <p:sp>
        <p:nvSpPr>
          <p:cNvPr id="24601" name="Text Box 25"/>
          <p:cNvSpPr txBox="1">
            <a:spLocks noChangeArrowheads="1"/>
          </p:cNvSpPr>
          <p:nvPr/>
        </p:nvSpPr>
        <p:spPr bwMode="auto">
          <a:xfrm>
            <a:off x="4495800" y="3733800"/>
            <a:ext cx="1524000" cy="822325"/>
          </a:xfrm>
          <a:prstGeom prst="rect">
            <a:avLst/>
          </a:prstGeom>
          <a:noFill/>
          <a:ln w="9525">
            <a:noFill/>
            <a:miter lim="800000"/>
            <a:headEnd/>
            <a:tailEnd/>
          </a:ln>
        </p:spPr>
        <p:txBody>
          <a:bodyPr>
            <a:spAutoFit/>
          </a:bodyPr>
          <a:lstStyle/>
          <a:p>
            <a:pPr eaLnBrk="0" hangingPunct="0">
              <a:spcBef>
                <a:spcPct val="50000"/>
              </a:spcBef>
            </a:pPr>
            <a:r>
              <a:rPr lang="zh-CN" altLang="en-US" b="1">
                <a:solidFill>
                  <a:srgbClr val="0033CC"/>
                </a:solidFill>
              </a:rPr>
              <a:t>屏幕上光强分布</a:t>
            </a:r>
          </a:p>
        </p:txBody>
      </p:sp>
      <p:sp>
        <p:nvSpPr>
          <p:cNvPr id="24602" name="Text Box 26"/>
          <p:cNvSpPr txBox="1">
            <a:spLocks noChangeArrowheads="1"/>
          </p:cNvSpPr>
          <p:nvPr/>
        </p:nvSpPr>
        <p:spPr bwMode="auto">
          <a:xfrm>
            <a:off x="2667000" y="5181600"/>
            <a:ext cx="3810000" cy="519113"/>
          </a:xfrm>
          <a:prstGeom prst="rect">
            <a:avLst/>
          </a:prstGeom>
          <a:noFill/>
          <a:ln w="9525">
            <a:noFill/>
            <a:miter lim="800000"/>
            <a:headEnd/>
            <a:tailEnd/>
          </a:ln>
        </p:spPr>
        <p:txBody>
          <a:bodyPr>
            <a:spAutoFit/>
          </a:bodyPr>
          <a:lstStyle/>
          <a:p>
            <a:pPr eaLnBrk="0" hangingPunct="0">
              <a:spcBef>
                <a:spcPct val="50000"/>
              </a:spcBef>
            </a:pPr>
            <a:r>
              <a:rPr lang="zh-CN" altLang="en-US" sz="2800" b="1">
                <a:solidFill>
                  <a:srgbClr val="800000"/>
                </a:solidFill>
              </a:rPr>
              <a:t>控制频谱就控制了像面</a:t>
            </a:r>
          </a:p>
        </p:txBody>
      </p:sp>
      <p:sp>
        <p:nvSpPr>
          <p:cNvPr id="9239" name="AutoShape 27">
            <a:hlinkClick r:id="" action="ppaction://hlinkshowjump?jump=nextslide"/>
          </p:cNvPr>
          <p:cNvSpPr>
            <a:spLocks noChangeArrowheads="1"/>
          </p:cNvSpPr>
          <p:nvPr/>
        </p:nvSpPr>
        <p:spPr bwMode="auto">
          <a:xfrm>
            <a:off x="8534400" y="6324600"/>
            <a:ext cx="381000" cy="381000"/>
          </a:xfrm>
          <a:prstGeom prst="rightArrow">
            <a:avLst>
              <a:gd name="adj1" fmla="val 50000"/>
              <a:gd name="adj2" fmla="val 25000"/>
            </a:avLst>
          </a:prstGeom>
          <a:solidFill>
            <a:srgbClr val="C1E0FF"/>
          </a:solidFill>
          <a:ln w="9525">
            <a:solidFill>
              <a:srgbClr val="005BB6"/>
            </a:solidFill>
            <a:miter lim="800000"/>
            <a:headEnd/>
            <a:tailEnd/>
          </a:ln>
        </p:spPr>
        <p:txBody>
          <a:bodyPr wrap="none" anchor="ctr"/>
          <a:lstStyle/>
          <a:p>
            <a:endParaRPr lang="zh-CN" altLang="en-US"/>
          </a:p>
        </p:txBody>
      </p:sp>
      <p:sp>
        <p:nvSpPr>
          <p:cNvPr id="9240" name="AutoShape 28">
            <a:hlinkClick r:id="" action="ppaction://hlinkshowjump?jump=previousslide"/>
          </p:cNvPr>
          <p:cNvSpPr>
            <a:spLocks noChangeArrowheads="1"/>
          </p:cNvSpPr>
          <p:nvPr/>
        </p:nvSpPr>
        <p:spPr bwMode="auto">
          <a:xfrm flipH="1">
            <a:off x="8001000" y="6324600"/>
            <a:ext cx="381000" cy="381000"/>
          </a:xfrm>
          <a:prstGeom prst="rightArrow">
            <a:avLst>
              <a:gd name="adj1" fmla="val 50000"/>
              <a:gd name="adj2" fmla="val 25000"/>
            </a:avLst>
          </a:prstGeom>
          <a:solidFill>
            <a:srgbClr val="F6DDCE"/>
          </a:solidFill>
          <a:ln w="9525">
            <a:solidFill>
              <a:srgbClr val="BF6639"/>
            </a:solidFill>
            <a:miter lim="800000"/>
            <a:headEnd/>
            <a:tailEnd/>
          </a:ln>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596"/>
                                        </p:tgtEl>
                                        <p:attrNameLst>
                                          <p:attrName>style.visibility</p:attrName>
                                        </p:attrNameLst>
                                      </p:cBhvr>
                                      <p:to>
                                        <p:strVal val="visible"/>
                                      </p:to>
                                    </p:set>
                                    <p:animEffect transition="in" filter="wipe(up)">
                                      <p:cBhvr>
                                        <p:cTn id="11" dur="500"/>
                                        <p:tgtEl>
                                          <p:spTgt spid="2459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24600"/>
                                        </p:tgtEl>
                                        <p:attrNameLst>
                                          <p:attrName>style.visibility</p:attrName>
                                        </p:attrNameLst>
                                      </p:cBhvr>
                                      <p:to>
                                        <p:strVal val="visible"/>
                                      </p:to>
                                    </p:set>
                                    <p:animEffect transition="in" filter="wipe(up)">
                                      <p:cBhvr>
                                        <p:cTn id="20" dur="500"/>
                                        <p:tgtEl>
                                          <p:spTgt spid="2460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500"/>
                                        <p:tgtEl>
                                          <p:spTgt spid="2"/>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24583"/>
                                        </p:tgtEl>
                                        <p:attrNameLst>
                                          <p:attrName>style.visibility</p:attrName>
                                        </p:attrNameLst>
                                      </p:cBhvr>
                                      <p:to>
                                        <p:strVal val="visible"/>
                                      </p:to>
                                    </p:set>
                                    <p:animEffect transition="in" filter="wipe(up)">
                                      <p:cBhvr>
                                        <p:cTn id="29" dur="500"/>
                                        <p:tgtEl>
                                          <p:spTgt spid="24583"/>
                                        </p:tgtEl>
                                      </p:cBhvr>
                                    </p:animEffect>
                                  </p:childTnLst>
                                </p:cTn>
                              </p:par>
                            </p:childTnLst>
                          </p:cTn>
                        </p:par>
                        <p:par>
                          <p:cTn id="30" fill="hold">
                            <p:stCondLst>
                              <p:cond delay="1000"/>
                            </p:stCondLst>
                            <p:childTnLst>
                              <p:par>
                                <p:cTn id="31" presetID="22" presetClass="entr" presetSubtype="1" fill="hold" grpId="0" nodeType="afterEffect">
                                  <p:stCondLst>
                                    <p:cond delay="0"/>
                                  </p:stCondLst>
                                  <p:childTnLst>
                                    <p:set>
                                      <p:cBhvr>
                                        <p:cTn id="32" dur="1" fill="hold">
                                          <p:stCondLst>
                                            <p:cond delay="0"/>
                                          </p:stCondLst>
                                        </p:cTn>
                                        <p:tgtEl>
                                          <p:spTgt spid="24601"/>
                                        </p:tgtEl>
                                        <p:attrNameLst>
                                          <p:attrName>style.visibility</p:attrName>
                                        </p:attrNameLst>
                                      </p:cBhvr>
                                      <p:to>
                                        <p:strVal val="visible"/>
                                      </p:to>
                                    </p:set>
                                    <p:animEffect transition="in" filter="wipe(up)">
                                      <p:cBhvr>
                                        <p:cTn id="33" dur="500"/>
                                        <p:tgtEl>
                                          <p:spTgt spid="2460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24584"/>
                                        </p:tgtEl>
                                        <p:attrNameLst>
                                          <p:attrName>style.visibility</p:attrName>
                                        </p:attrNameLst>
                                      </p:cBhvr>
                                      <p:to>
                                        <p:strVal val="visible"/>
                                      </p:to>
                                    </p:set>
                                    <p:animEffect transition="in" filter="wipe(up)">
                                      <p:cBhvr>
                                        <p:cTn id="38" dur="500"/>
                                        <p:tgtEl>
                                          <p:spTgt spid="24584"/>
                                        </p:tgtEl>
                                      </p:cBhvr>
                                    </p:animEffect>
                                  </p:childTnLst>
                                </p:cTn>
                              </p:par>
                            </p:childTnLst>
                          </p:cTn>
                        </p:par>
                        <p:par>
                          <p:cTn id="39" fill="hold">
                            <p:stCondLst>
                              <p:cond delay="500"/>
                            </p:stCondLst>
                            <p:childTnLst>
                              <p:par>
                                <p:cTn id="40" presetID="22" presetClass="entr" presetSubtype="1" fill="hold" grpId="0" nodeType="afterEffect">
                                  <p:stCondLst>
                                    <p:cond delay="0"/>
                                  </p:stCondLst>
                                  <p:childTnLst>
                                    <p:set>
                                      <p:cBhvr>
                                        <p:cTn id="41" dur="1" fill="hold">
                                          <p:stCondLst>
                                            <p:cond delay="0"/>
                                          </p:stCondLst>
                                        </p:cTn>
                                        <p:tgtEl>
                                          <p:spTgt spid="24585"/>
                                        </p:tgtEl>
                                        <p:attrNameLst>
                                          <p:attrName>style.visibility</p:attrName>
                                        </p:attrNameLst>
                                      </p:cBhvr>
                                      <p:to>
                                        <p:strVal val="visible"/>
                                      </p:to>
                                    </p:set>
                                    <p:animEffect transition="in" filter="wipe(up)">
                                      <p:cBhvr>
                                        <p:cTn id="42" dur="500"/>
                                        <p:tgtEl>
                                          <p:spTgt spid="2458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4602"/>
                                        </p:tgtEl>
                                        <p:attrNameLst>
                                          <p:attrName>style.visibility</p:attrName>
                                        </p:attrNameLst>
                                      </p:cBhvr>
                                      <p:to>
                                        <p:strVal val="visible"/>
                                      </p:to>
                                    </p:set>
                                    <p:animEffect transition="in" filter="wipe(up)">
                                      <p:cBhvr>
                                        <p:cTn id="47" dur="500"/>
                                        <p:tgtEl>
                                          <p:spTgt spid="24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animBg="1"/>
      <p:bldP spid="24584" grpId="0" animBg="1"/>
      <p:bldP spid="24585" grpId="0" autoUpdateAnimBg="0"/>
      <p:bldP spid="24596" grpId="0" autoUpdateAnimBg="0"/>
      <p:bldP spid="24600" grpId="0" autoUpdateAnimBg="0"/>
      <p:bldP spid="24601" grpId="0" autoUpdateAnimBg="0"/>
      <p:bldP spid="24602"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505200" y="609600"/>
            <a:ext cx="2478088" cy="2667000"/>
            <a:chOff x="2208" y="384"/>
            <a:chExt cx="1561" cy="1680"/>
          </a:xfrm>
        </p:grpSpPr>
        <p:graphicFrame>
          <p:nvGraphicFramePr>
            <p:cNvPr id="10251" name="Object 9"/>
            <p:cNvGraphicFramePr>
              <a:graphicFrameLocks noChangeAspect="1"/>
            </p:cNvGraphicFramePr>
            <p:nvPr/>
          </p:nvGraphicFramePr>
          <p:xfrm>
            <a:off x="3456" y="384"/>
            <a:ext cx="313" cy="336"/>
          </p:xfrm>
          <a:graphic>
            <a:graphicData uri="http://schemas.openxmlformats.org/presentationml/2006/ole">
              <mc:AlternateContent xmlns:mc="http://schemas.openxmlformats.org/markup-compatibility/2006">
                <mc:Choice xmlns:v="urn:schemas-microsoft-com:vml" Requires="v">
                  <p:oleObj spid="_x0000_s55328" name="公式" r:id="rId3" imgW="164880" imgH="177480" progId="">
                    <p:embed/>
                  </p:oleObj>
                </mc:Choice>
                <mc:Fallback>
                  <p:oleObj name="公式" r:id="rId3" imgW="164880" imgH="177480" progId="">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 y="384"/>
                          <a:ext cx="313"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333399"/>
                              </a:solidFill>
                              <a:miter lim="800000"/>
                              <a:headEnd/>
                              <a:tailEnd/>
                            </a14:hiddenLine>
                          </a:ext>
                        </a:extLst>
                      </p:spPr>
                    </p:pic>
                  </p:oleObj>
                </mc:Fallback>
              </mc:AlternateContent>
            </a:graphicData>
          </a:graphic>
        </p:graphicFrame>
        <p:grpSp>
          <p:nvGrpSpPr>
            <p:cNvPr id="3" name="Group 4"/>
            <p:cNvGrpSpPr>
              <a:grpSpLocks/>
            </p:cNvGrpSpPr>
            <p:nvPr/>
          </p:nvGrpSpPr>
          <p:grpSpPr bwMode="auto">
            <a:xfrm>
              <a:off x="2208" y="576"/>
              <a:ext cx="1536" cy="1488"/>
              <a:chOff x="2208" y="1152"/>
              <a:chExt cx="1536" cy="1488"/>
            </a:xfrm>
          </p:grpSpPr>
          <p:sp>
            <p:nvSpPr>
              <p:cNvPr id="10302" name="Line 5"/>
              <p:cNvSpPr>
                <a:spLocks noChangeShapeType="1"/>
              </p:cNvSpPr>
              <p:nvPr/>
            </p:nvSpPr>
            <p:spPr bwMode="auto">
              <a:xfrm>
                <a:off x="3360" y="1152"/>
                <a:ext cx="0" cy="1488"/>
              </a:xfrm>
              <a:prstGeom prst="line">
                <a:avLst/>
              </a:prstGeom>
              <a:noFill/>
              <a:ln w="28575">
                <a:solidFill>
                  <a:srgbClr val="008000"/>
                </a:solidFill>
                <a:round/>
                <a:headEnd type="triangle" w="med" len="med"/>
                <a:tailEnd/>
              </a:ln>
            </p:spPr>
            <p:txBody>
              <a:bodyPr wrap="none" anchor="ctr"/>
              <a:lstStyle/>
              <a:p>
                <a:endParaRPr lang="zh-CN" altLang="en-US"/>
              </a:p>
            </p:txBody>
          </p:sp>
          <p:sp>
            <p:nvSpPr>
              <p:cNvPr id="10303" name="Line 6"/>
              <p:cNvSpPr>
                <a:spLocks noChangeShapeType="1"/>
              </p:cNvSpPr>
              <p:nvPr/>
            </p:nvSpPr>
            <p:spPr bwMode="auto">
              <a:xfrm>
                <a:off x="2208" y="1872"/>
                <a:ext cx="1536" cy="0"/>
              </a:xfrm>
              <a:prstGeom prst="line">
                <a:avLst/>
              </a:prstGeom>
              <a:noFill/>
              <a:ln w="28575">
                <a:solidFill>
                  <a:srgbClr val="008000"/>
                </a:solidFill>
                <a:round/>
                <a:headEnd type="triangle" w="med" len="med"/>
                <a:tailEnd/>
              </a:ln>
            </p:spPr>
            <p:txBody>
              <a:bodyPr wrap="none" anchor="ctr"/>
              <a:lstStyle/>
              <a:p>
                <a:endParaRPr lang="zh-CN" altLang="en-US"/>
              </a:p>
            </p:txBody>
          </p:sp>
        </p:grpSp>
      </p:grpSp>
      <p:grpSp>
        <p:nvGrpSpPr>
          <p:cNvPr id="4" name="Group 7"/>
          <p:cNvGrpSpPr>
            <a:grpSpLocks/>
          </p:cNvGrpSpPr>
          <p:nvPr/>
        </p:nvGrpSpPr>
        <p:grpSpPr bwMode="auto">
          <a:xfrm>
            <a:off x="4545013" y="990600"/>
            <a:ext cx="788987" cy="2286000"/>
            <a:chOff x="2863" y="1200"/>
            <a:chExt cx="497" cy="1440"/>
          </a:xfrm>
        </p:grpSpPr>
        <p:sp>
          <p:nvSpPr>
            <p:cNvPr id="10291" name="Freeform 8"/>
            <p:cNvSpPr>
              <a:spLocks/>
            </p:cNvSpPr>
            <p:nvPr/>
          </p:nvSpPr>
          <p:spPr bwMode="auto">
            <a:xfrm>
              <a:off x="2863" y="1776"/>
              <a:ext cx="497" cy="192"/>
            </a:xfrm>
            <a:custGeom>
              <a:avLst/>
              <a:gdLst>
                <a:gd name="T0" fmla="*/ 497 w 497"/>
                <a:gd name="T1" fmla="*/ 0 h 192"/>
                <a:gd name="T2" fmla="*/ 0 w 497"/>
                <a:gd name="T3" fmla="*/ 111 h 192"/>
                <a:gd name="T4" fmla="*/ 497 w 497"/>
                <a:gd name="T5" fmla="*/ 192 h 192"/>
                <a:gd name="T6" fmla="*/ 0 60000 65536"/>
                <a:gd name="T7" fmla="*/ 0 60000 65536"/>
                <a:gd name="T8" fmla="*/ 0 60000 65536"/>
                <a:gd name="T9" fmla="*/ 0 w 497"/>
                <a:gd name="T10" fmla="*/ 0 h 192"/>
                <a:gd name="T11" fmla="*/ 497 w 497"/>
                <a:gd name="T12" fmla="*/ 192 h 192"/>
              </a:gdLst>
              <a:ahLst/>
              <a:cxnLst>
                <a:cxn ang="T6">
                  <a:pos x="T0" y="T1"/>
                </a:cxn>
                <a:cxn ang="T7">
                  <a:pos x="T2" y="T3"/>
                </a:cxn>
                <a:cxn ang="T8">
                  <a:pos x="T4" y="T5"/>
                </a:cxn>
              </a:cxnLst>
              <a:rect l="T9" t="T10" r="T11" b="T12"/>
              <a:pathLst>
                <a:path w="497" h="192">
                  <a:moveTo>
                    <a:pt x="497" y="0"/>
                  </a:moveTo>
                  <a:cubicBezTo>
                    <a:pt x="414" y="18"/>
                    <a:pt x="0" y="79"/>
                    <a:pt x="0" y="111"/>
                  </a:cubicBezTo>
                  <a:cubicBezTo>
                    <a:pt x="0" y="143"/>
                    <a:pt x="414" y="179"/>
                    <a:pt x="497" y="192"/>
                  </a:cubicBezTo>
                </a:path>
              </a:pathLst>
            </a:custGeom>
            <a:noFill/>
            <a:ln w="28575" cmpd="sng">
              <a:solidFill>
                <a:srgbClr val="333399"/>
              </a:solidFill>
              <a:round/>
              <a:headEnd type="none" w="med" len="med"/>
              <a:tailEnd type="none" w="med" len="med"/>
            </a:ln>
          </p:spPr>
          <p:txBody>
            <a:bodyPr wrap="none" anchor="ctr"/>
            <a:lstStyle/>
            <a:p>
              <a:endParaRPr lang="zh-CN" altLang="en-US"/>
            </a:p>
          </p:txBody>
        </p:sp>
        <p:sp>
          <p:nvSpPr>
            <p:cNvPr id="10292" name="Freeform 9"/>
            <p:cNvSpPr>
              <a:spLocks/>
            </p:cNvSpPr>
            <p:nvPr/>
          </p:nvSpPr>
          <p:spPr bwMode="auto">
            <a:xfrm>
              <a:off x="3236" y="1968"/>
              <a:ext cx="124" cy="96"/>
            </a:xfrm>
            <a:custGeom>
              <a:avLst/>
              <a:gdLst>
                <a:gd name="T0" fmla="*/ 124 w 124"/>
                <a:gd name="T1" fmla="*/ 0 h 96"/>
                <a:gd name="T2" fmla="*/ 124 w 124"/>
                <a:gd name="T3" fmla="*/ 96 h 96"/>
                <a:gd name="T4" fmla="*/ 0 60000 65536"/>
                <a:gd name="T5" fmla="*/ 0 60000 65536"/>
                <a:gd name="T6" fmla="*/ 0 w 124"/>
                <a:gd name="T7" fmla="*/ 0 h 96"/>
                <a:gd name="T8" fmla="*/ 124 w 124"/>
                <a:gd name="T9" fmla="*/ 96 h 96"/>
              </a:gdLst>
              <a:ahLst/>
              <a:cxnLst>
                <a:cxn ang="T4">
                  <a:pos x="T0" y="T1"/>
                </a:cxn>
                <a:cxn ang="T5">
                  <a:pos x="T2" y="T3"/>
                </a:cxn>
              </a:cxnLst>
              <a:rect l="T6" t="T7" r="T8" b="T9"/>
              <a:pathLst>
                <a:path w="124" h="96">
                  <a:moveTo>
                    <a:pt x="124" y="0"/>
                  </a:moveTo>
                  <a:cubicBezTo>
                    <a:pt x="0" y="56"/>
                    <a:pt x="124" y="96"/>
                    <a:pt x="124" y="96"/>
                  </a:cubicBezTo>
                </a:path>
              </a:pathLst>
            </a:custGeom>
            <a:noFill/>
            <a:ln w="28575" cmpd="sng">
              <a:solidFill>
                <a:srgbClr val="333399"/>
              </a:solidFill>
              <a:round/>
              <a:headEnd type="none" w="med" len="med"/>
              <a:tailEnd type="none" w="med" len="med"/>
            </a:ln>
          </p:spPr>
          <p:txBody>
            <a:bodyPr wrap="none" anchor="ctr"/>
            <a:lstStyle/>
            <a:p>
              <a:endParaRPr lang="zh-CN" altLang="en-US"/>
            </a:p>
          </p:txBody>
        </p:sp>
        <p:sp>
          <p:nvSpPr>
            <p:cNvPr id="10293" name="Freeform 10"/>
            <p:cNvSpPr>
              <a:spLocks/>
            </p:cNvSpPr>
            <p:nvPr/>
          </p:nvSpPr>
          <p:spPr bwMode="auto">
            <a:xfrm>
              <a:off x="2863" y="2064"/>
              <a:ext cx="497" cy="192"/>
            </a:xfrm>
            <a:custGeom>
              <a:avLst/>
              <a:gdLst>
                <a:gd name="T0" fmla="*/ 497 w 497"/>
                <a:gd name="T1" fmla="*/ 0 h 192"/>
                <a:gd name="T2" fmla="*/ 0 w 497"/>
                <a:gd name="T3" fmla="*/ 111 h 192"/>
                <a:gd name="T4" fmla="*/ 497 w 497"/>
                <a:gd name="T5" fmla="*/ 192 h 192"/>
                <a:gd name="T6" fmla="*/ 0 60000 65536"/>
                <a:gd name="T7" fmla="*/ 0 60000 65536"/>
                <a:gd name="T8" fmla="*/ 0 60000 65536"/>
                <a:gd name="T9" fmla="*/ 0 w 497"/>
                <a:gd name="T10" fmla="*/ 0 h 192"/>
                <a:gd name="T11" fmla="*/ 497 w 497"/>
                <a:gd name="T12" fmla="*/ 192 h 192"/>
              </a:gdLst>
              <a:ahLst/>
              <a:cxnLst>
                <a:cxn ang="T6">
                  <a:pos x="T0" y="T1"/>
                </a:cxn>
                <a:cxn ang="T7">
                  <a:pos x="T2" y="T3"/>
                </a:cxn>
                <a:cxn ang="T8">
                  <a:pos x="T4" y="T5"/>
                </a:cxn>
              </a:cxnLst>
              <a:rect l="T9" t="T10" r="T11" b="T12"/>
              <a:pathLst>
                <a:path w="497" h="192">
                  <a:moveTo>
                    <a:pt x="497" y="0"/>
                  </a:moveTo>
                  <a:cubicBezTo>
                    <a:pt x="414" y="18"/>
                    <a:pt x="0" y="79"/>
                    <a:pt x="0" y="111"/>
                  </a:cubicBezTo>
                  <a:cubicBezTo>
                    <a:pt x="0" y="143"/>
                    <a:pt x="414" y="179"/>
                    <a:pt x="497" y="192"/>
                  </a:cubicBezTo>
                </a:path>
              </a:pathLst>
            </a:custGeom>
            <a:noFill/>
            <a:ln w="28575" cmpd="sng">
              <a:solidFill>
                <a:srgbClr val="333399"/>
              </a:solidFill>
              <a:round/>
              <a:headEnd type="none" w="med" len="med"/>
              <a:tailEnd type="none" w="med" len="med"/>
            </a:ln>
          </p:spPr>
          <p:txBody>
            <a:bodyPr wrap="none" anchor="ctr"/>
            <a:lstStyle/>
            <a:p>
              <a:endParaRPr lang="zh-CN" altLang="en-US"/>
            </a:p>
          </p:txBody>
        </p:sp>
        <p:sp>
          <p:nvSpPr>
            <p:cNvPr id="10294" name="Freeform 11"/>
            <p:cNvSpPr>
              <a:spLocks/>
            </p:cNvSpPr>
            <p:nvPr/>
          </p:nvSpPr>
          <p:spPr bwMode="auto">
            <a:xfrm>
              <a:off x="3236" y="2256"/>
              <a:ext cx="124" cy="96"/>
            </a:xfrm>
            <a:custGeom>
              <a:avLst/>
              <a:gdLst>
                <a:gd name="T0" fmla="*/ 124 w 124"/>
                <a:gd name="T1" fmla="*/ 0 h 96"/>
                <a:gd name="T2" fmla="*/ 124 w 124"/>
                <a:gd name="T3" fmla="*/ 96 h 96"/>
                <a:gd name="T4" fmla="*/ 0 60000 65536"/>
                <a:gd name="T5" fmla="*/ 0 60000 65536"/>
                <a:gd name="T6" fmla="*/ 0 w 124"/>
                <a:gd name="T7" fmla="*/ 0 h 96"/>
                <a:gd name="T8" fmla="*/ 124 w 124"/>
                <a:gd name="T9" fmla="*/ 96 h 96"/>
              </a:gdLst>
              <a:ahLst/>
              <a:cxnLst>
                <a:cxn ang="T4">
                  <a:pos x="T0" y="T1"/>
                </a:cxn>
                <a:cxn ang="T5">
                  <a:pos x="T2" y="T3"/>
                </a:cxn>
              </a:cxnLst>
              <a:rect l="T6" t="T7" r="T8" b="T9"/>
              <a:pathLst>
                <a:path w="124" h="96">
                  <a:moveTo>
                    <a:pt x="124" y="0"/>
                  </a:moveTo>
                  <a:cubicBezTo>
                    <a:pt x="0" y="56"/>
                    <a:pt x="124" y="96"/>
                    <a:pt x="124" y="96"/>
                  </a:cubicBezTo>
                </a:path>
              </a:pathLst>
            </a:custGeom>
            <a:noFill/>
            <a:ln w="28575" cmpd="sng">
              <a:solidFill>
                <a:srgbClr val="333399"/>
              </a:solidFill>
              <a:round/>
              <a:headEnd type="none" w="med" len="med"/>
              <a:tailEnd type="none" w="med" len="med"/>
            </a:ln>
          </p:spPr>
          <p:txBody>
            <a:bodyPr wrap="none" anchor="ctr"/>
            <a:lstStyle/>
            <a:p>
              <a:endParaRPr lang="zh-CN" altLang="en-US"/>
            </a:p>
          </p:txBody>
        </p:sp>
        <p:sp>
          <p:nvSpPr>
            <p:cNvPr id="10295" name="Freeform 12"/>
            <p:cNvSpPr>
              <a:spLocks/>
            </p:cNvSpPr>
            <p:nvPr/>
          </p:nvSpPr>
          <p:spPr bwMode="auto">
            <a:xfrm>
              <a:off x="2863" y="2352"/>
              <a:ext cx="497" cy="192"/>
            </a:xfrm>
            <a:custGeom>
              <a:avLst/>
              <a:gdLst>
                <a:gd name="T0" fmla="*/ 497 w 497"/>
                <a:gd name="T1" fmla="*/ 0 h 192"/>
                <a:gd name="T2" fmla="*/ 0 w 497"/>
                <a:gd name="T3" fmla="*/ 111 h 192"/>
                <a:gd name="T4" fmla="*/ 497 w 497"/>
                <a:gd name="T5" fmla="*/ 192 h 192"/>
                <a:gd name="T6" fmla="*/ 0 60000 65536"/>
                <a:gd name="T7" fmla="*/ 0 60000 65536"/>
                <a:gd name="T8" fmla="*/ 0 60000 65536"/>
                <a:gd name="T9" fmla="*/ 0 w 497"/>
                <a:gd name="T10" fmla="*/ 0 h 192"/>
                <a:gd name="T11" fmla="*/ 497 w 497"/>
                <a:gd name="T12" fmla="*/ 192 h 192"/>
              </a:gdLst>
              <a:ahLst/>
              <a:cxnLst>
                <a:cxn ang="T6">
                  <a:pos x="T0" y="T1"/>
                </a:cxn>
                <a:cxn ang="T7">
                  <a:pos x="T2" y="T3"/>
                </a:cxn>
                <a:cxn ang="T8">
                  <a:pos x="T4" y="T5"/>
                </a:cxn>
              </a:cxnLst>
              <a:rect l="T9" t="T10" r="T11" b="T12"/>
              <a:pathLst>
                <a:path w="497" h="192">
                  <a:moveTo>
                    <a:pt x="497" y="0"/>
                  </a:moveTo>
                  <a:cubicBezTo>
                    <a:pt x="414" y="18"/>
                    <a:pt x="0" y="79"/>
                    <a:pt x="0" y="111"/>
                  </a:cubicBezTo>
                  <a:cubicBezTo>
                    <a:pt x="0" y="143"/>
                    <a:pt x="414" y="179"/>
                    <a:pt x="497" y="192"/>
                  </a:cubicBezTo>
                </a:path>
              </a:pathLst>
            </a:custGeom>
            <a:noFill/>
            <a:ln w="28575" cmpd="sng">
              <a:solidFill>
                <a:srgbClr val="333399"/>
              </a:solidFill>
              <a:round/>
              <a:headEnd type="none" w="med" len="med"/>
              <a:tailEnd type="none" w="med" len="med"/>
            </a:ln>
          </p:spPr>
          <p:txBody>
            <a:bodyPr wrap="none" anchor="ctr"/>
            <a:lstStyle/>
            <a:p>
              <a:endParaRPr lang="zh-CN" altLang="en-US"/>
            </a:p>
          </p:txBody>
        </p:sp>
        <p:sp>
          <p:nvSpPr>
            <p:cNvPr id="10296" name="Freeform 13"/>
            <p:cNvSpPr>
              <a:spLocks/>
            </p:cNvSpPr>
            <p:nvPr/>
          </p:nvSpPr>
          <p:spPr bwMode="auto">
            <a:xfrm>
              <a:off x="3236" y="2544"/>
              <a:ext cx="124" cy="96"/>
            </a:xfrm>
            <a:custGeom>
              <a:avLst/>
              <a:gdLst>
                <a:gd name="T0" fmla="*/ 124 w 124"/>
                <a:gd name="T1" fmla="*/ 0 h 96"/>
                <a:gd name="T2" fmla="*/ 124 w 124"/>
                <a:gd name="T3" fmla="*/ 96 h 96"/>
                <a:gd name="T4" fmla="*/ 0 60000 65536"/>
                <a:gd name="T5" fmla="*/ 0 60000 65536"/>
                <a:gd name="T6" fmla="*/ 0 w 124"/>
                <a:gd name="T7" fmla="*/ 0 h 96"/>
                <a:gd name="T8" fmla="*/ 124 w 124"/>
                <a:gd name="T9" fmla="*/ 96 h 96"/>
              </a:gdLst>
              <a:ahLst/>
              <a:cxnLst>
                <a:cxn ang="T4">
                  <a:pos x="T0" y="T1"/>
                </a:cxn>
                <a:cxn ang="T5">
                  <a:pos x="T2" y="T3"/>
                </a:cxn>
              </a:cxnLst>
              <a:rect l="T6" t="T7" r="T8" b="T9"/>
              <a:pathLst>
                <a:path w="124" h="96">
                  <a:moveTo>
                    <a:pt x="124" y="0"/>
                  </a:moveTo>
                  <a:cubicBezTo>
                    <a:pt x="0" y="56"/>
                    <a:pt x="124" y="96"/>
                    <a:pt x="124" y="96"/>
                  </a:cubicBezTo>
                </a:path>
              </a:pathLst>
            </a:custGeom>
            <a:noFill/>
            <a:ln w="28575" cmpd="sng">
              <a:solidFill>
                <a:srgbClr val="333399"/>
              </a:solidFill>
              <a:round/>
              <a:headEnd type="none" w="med" len="med"/>
              <a:tailEnd type="none" w="med" len="med"/>
            </a:ln>
          </p:spPr>
          <p:txBody>
            <a:bodyPr wrap="none" anchor="ctr"/>
            <a:lstStyle/>
            <a:p>
              <a:endParaRPr lang="zh-CN" altLang="en-US"/>
            </a:p>
          </p:txBody>
        </p:sp>
        <p:sp>
          <p:nvSpPr>
            <p:cNvPr id="10297" name="Freeform 14"/>
            <p:cNvSpPr>
              <a:spLocks/>
            </p:cNvSpPr>
            <p:nvPr/>
          </p:nvSpPr>
          <p:spPr bwMode="auto">
            <a:xfrm>
              <a:off x="2863" y="1488"/>
              <a:ext cx="497" cy="192"/>
            </a:xfrm>
            <a:custGeom>
              <a:avLst/>
              <a:gdLst>
                <a:gd name="T0" fmla="*/ 497 w 497"/>
                <a:gd name="T1" fmla="*/ 0 h 192"/>
                <a:gd name="T2" fmla="*/ 0 w 497"/>
                <a:gd name="T3" fmla="*/ 111 h 192"/>
                <a:gd name="T4" fmla="*/ 497 w 497"/>
                <a:gd name="T5" fmla="*/ 192 h 192"/>
                <a:gd name="T6" fmla="*/ 0 60000 65536"/>
                <a:gd name="T7" fmla="*/ 0 60000 65536"/>
                <a:gd name="T8" fmla="*/ 0 60000 65536"/>
                <a:gd name="T9" fmla="*/ 0 w 497"/>
                <a:gd name="T10" fmla="*/ 0 h 192"/>
                <a:gd name="T11" fmla="*/ 497 w 497"/>
                <a:gd name="T12" fmla="*/ 192 h 192"/>
              </a:gdLst>
              <a:ahLst/>
              <a:cxnLst>
                <a:cxn ang="T6">
                  <a:pos x="T0" y="T1"/>
                </a:cxn>
                <a:cxn ang="T7">
                  <a:pos x="T2" y="T3"/>
                </a:cxn>
                <a:cxn ang="T8">
                  <a:pos x="T4" y="T5"/>
                </a:cxn>
              </a:cxnLst>
              <a:rect l="T9" t="T10" r="T11" b="T12"/>
              <a:pathLst>
                <a:path w="497" h="192">
                  <a:moveTo>
                    <a:pt x="497" y="0"/>
                  </a:moveTo>
                  <a:cubicBezTo>
                    <a:pt x="414" y="18"/>
                    <a:pt x="0" y="79"/>
                    <a:pt x="0" y="111"/>
                  </a:cubicBezTo>
                  <a:cubicBezTo>
                    <a:pt x="0" y="143"/>
                    <a:pt x="414" y="179"/>
                    <a:pt x="497" y="192"/>
                  </a:cubicBezTo>
                </a:path>
              </a:pathLst>
            </a:custGeom>
            <a:noFill/>
            <a:ln w="28575" cmpd="sng">
              <a:solidFill>
                <a:srgbClr val="333399"/>
              </a:solidFill>
              <a:round/>
              <a:headEnd type="none" w="med" len="med"/>
              <a:tailEnd type="none" w="med" len="med"/>
            </a:ln>
          </p:spPr>
          <p:txBody>
            <a:bodyPr wrap="none" anchor="ctr"/>
            <a:lstStyle/>
            <a:p>
              <a:endParaRPr lang="zh-CN" altLang="en-US"/>
            </a:p>
          </p:txBody>
        </p:sp>
        <p:sp>
          <p:nvSpPr>
            <p:cNvPr id="10298" name="Freeform 15"/>
            <p:cNvSpPr>
              <a:spLocks/>
            </p:cNvSpPr>
            <p:nvPr/>
          </p:nvSpPr>
          <p:spPr bwMode="auto">
            <a:xfrm>
              <a:off x="3236" y="1680"/>
              <a:ext cx="124" cy="96"/>
            </a:xfrm>
            <a:custGeom>
              <a:avLst/>
              <a:gdLst>
                <a:gd name="T0" fmla="*/ 124 w 124"/>
                <a:gd name="T1" fmla="*/ 0 h 96"/>
                <a:gd name="T2" fmla="*/ 124 w 124"/>
                <a:gd name="T3" fmla="*/ 96 h 96"/>
                <a:gd name="T4" fmla="*/ 0 60000 65536"/>
                <a:gd name="T5" fmla="*/ 0 60000 65536"/>
                <a:gd name="T6" fmla="*/ 0 w 124"/>
                <a:gd name="T7" fmla="*/ 0 h 96"/>
                <a:gd name="T8" fmla="*/ 124 w 124"/>
                <a:gd name="T9" fmla="*/ 96 h 96"/>
              </a:gdLst>
              <a:ahLst/>
              <a:cxnLst>
                <a:cxn ang="T4">
                  <a:pos x="T0" y="T1"/>
                </a:cxn>
                <a:cxn ang="T5">
                  <a:pos x="T2" y="T3"/>
                </a:cxn>
              </a:cxnLst>
              <a:rect l="T6" t="T7" r="T8" b="T9"/>
              <a:pathLst>
                <a:path w="124" h="96">
                  <a:moveTo>
                    <a:pt x="124" y="0"/>
                  </a:moveTo>
                  <a:cubicBezTo>
                    <a:pt x="0" y="56"/>
                    <a:pt x="124" y="96"/>
                    <a:pt x="124" y="96"/>
                  </a:cubicBezTo>
                </a:path>
              </a:pathLst>
            </a:custGeom>
            <a:noFill/>
            <a:ln w="28575" cmpd="sng">
              <a:solidFill>
                <a:srgbClr val="333399"/>
              </a:solidFill>
              <a:round/>
              <a:headEnd type="none" w="med" len="med"/>
              <a:tailEnd type="none" w="med" len="med"/>
            </a:ln>
          </p:spPr>
          <p:txBody>
            <a:bodyPr wrap="none" anchor="ctr"/>
            <a:lstStyle/>
            <a:p>
              <a:endParaRPr lang="zh-CN" altLang="en-US"/>
            </a:p>
          </p:txBody>
        </p:sp>
        <p:sp>
          <p:nvSpPr>
            <p:cNvPr id="10299" name="Freeform 16"/>
            <p:cNvSpPr>
              <a:spLocks/>
            </p:cNvSpPr>
            <p:nvPr/>
          </p:nvSpPr>
          <p:spPr bwMode="auto">
            <a:xfrm>
              <a:off x="2863" y="1200"/>
              <a:ext cx="497" cy="192"/>
            </a:xfrm>
            <a:custGeom>
              <a:avLst/>
              <a:gdLst>
                <a:gd name="T0" fmla="*/ 497 w 497"/>
                <a:gd name="T1" fmla="*/ 0 h 192"/>
                <a:gd name="T2" fmla="*/ 0 w 497"/>
                <a:gd name="T3" fmla="*/ 111 h 192"/>
                <a:gd name="T4" fmla="*/ 497 w 497"/>
                <a:gd name="T5" fmla="*/ 192 h 192"/>
                <a:gd name="T6" fmla="*/ 0 60000 65536"/>
                <a:gd name="T7" fmla="*/ 0 60000 65536"/>
                <a:gd name="T8" fmla="*/ 0 60000 65536"/>
                <a:gd name="T9" fmla="*/ 0 w 497"/>
                <a:gd name="T10" fmla="*/ 0 h 192"/>
                <a:gd name="T11" fmla="*/ 497 w 497"/>
                <a:gd name="T12" fmla="*/ 192 h 192"/>
              </a:gdLst>
              <a:ahLst/>
              <a:cxnLst>
                <a:cxn ang="T6">
                  <a:pos x="T0" y="T1"/>
                </a:cxn>
                <a:cxn ang="T7">
                  <a:pos x="T2" y="T3"/>
                </a:cxn>
                <a:cxn ang="T8">
                  <a:pos x="T4" y="T5"/>
                </a:cxn>
              </a:cxnLst>
              <a:rect l="T9" t="T10" r="T11" b="T12"/>
              <a:pathLst>
                <a:path w="497" h="192">
                  <a:moveTo>
                    <a:pt x="497" y="0"/>
                  </a:moveTo>
                  <a:cubicBezTo>
                    <a:pt x="414" y="18"/>
                    <a:pt x="0" y="79"/>
                    <a:pt x="0" y="111"/>
                  </a:cubicBezTo>
                  <a:cubicBezTo>
                    <a:pt x="0" y="143"/>
                    <a:pt x="414" y="179"/>
                    <a:pt x="497" y="192"/>
                  </a:cubicBezTo>
                </a:path>
              </a:pathLst>
            </a:custGeom>
            <a:noFill/>
            <a:ln w="28575" cmpd="sng">
              <a:solidFill>
                <a:srgbClr val="333399"/>
              </a:solidFill>
              <a:round/>
              <a:headEnd type="none" w="med" len="med"/>
              <a:tailEnd type="none" w="med" len="med"/>
            </a:ln>
          </p:spPr>
          <p:txBody>
            <a:bodyPr wrap="none" anchor="ctr"/>
            <a:lstStyle/>
            <a:p>
              <a:endParaRPr lang="zh-CN" altLang="en-US"/>
            </a:p>
          </p:txBody>
        </p:sp>
        <p:sp>
          <p:nvSpPr>
            <p:cNvPr id="10300" name="Freeform 17"/>
            <p:cNvSpPr>
              <a:spLocks/>
            </p:cNvSpPr>
            <p:nvPr/>
          </p:nvSpPr>
          <p:spPr bwMode="auto">
            <a:xfrm>
              <a:off x="3236" y="1392"/>
              <a:ext cx="124" cy="96"/>
            </a:xfrm>
            <a:custGeom>
              <a:avLst/>
              <a:gdLst>
                <a:gd name="T0" fmla="*/ 124 w 124"/>
                <a:gd name="T1" fmla="*/ 0 h 96"/>
                <a:gd name="T2" fmla="*/ 124 w 124"/>
                <a:gd name="T3" fmla="*/ 96 h 96"/>
                <a:gd name="T4" fmla="*/ 0 60000 65536"/>
                <a:gd name="T5" fmla="*/ 0 60000 65536"/>
                <a:gd name="T6" fmla="*/ 0 w 124"/>
                <a:gd name="T7" fmla="*/ 0 h 96"/>
                <a:gd name="T8" fmla="*/ 124 w 124"/>
                <a:gd name="T9" fmla="*/ 96 h 96"/>
              </a:gdLst>
              <a:ahLst/>
              <a:cxnLst>
                <a:cxn ang="T4">
                  <a:pos x="T0" y="T1"/>
                </a:cxn>
                <a:cxn ang="T5">
                  <a:pos x="T2" y="T3"/>
                </a:cxn>
              </a:cxnLst>
              <a:rect l="T6" t="T7" r="T8" b="T9"/>
              <a:pathLst>
                <a:path w="124" h="96">
                  <a:moveTo>
                    <a:pt x="124" y="0"/>
                  </a:moveTo>
                  <a:cubicBezTo>
                    <a:pt x="0" y="56"/>
                    <a:pt x="124" y="96"/>
                    <a:pt x="124" y="96"/>
                  </a:cubicBezTo>
                </a:path>
              </a:pathLst>
            </a:custGeom>
            <a:noFill/>
            <a:ln w="28575" cmpd="sng">
              <a:solidFill>
                <a:srgbClr val="333399"/>
              </a:solidFill>
              <a:round/>
              <a:headEnd type="none" w="med" len="med"/>
              <a:tailEnd type="none" w="med" len="med"/>
            </a:ln>
          </p:spPr>
          <p:txBody>
            <a:bodyPr wrap="none" anchor="ctr"/>
            <a:lstStyle/>
            <a:p>
              <a:endParaRPr lang="zh-CN" altLang="en-US"/>
            </a:p>
          </p:txBody>
        </p:sp>
      </p:grpSp>
      <p:sp>
        <p:nvSpPr>
          <p:cNvPr id="25618" name="Text Box 18"/>
          <p:cNvSpPr txBox="1">
            <a:spLocks noChangeArrowheads="1"/>
          </p:cNvSpPr>
          <p:nvPr/>
        </p:nvSpPr>
        <p:spPr bwMode="auto">
          <a:xfrm>
            <a:off x="6705600" y="4038600"/>
            <a:ext cx="1752600" cy="822325"/>
          </a:xfrm>
          <a:prstGeom prst="rect">
            <a:avLst/>
          </a:prstGeom>
          <a:noFill/>
          <a:ln w="9525">
            <a:noFill/>
            <a:miter lim="800000"/>
            <a:headEnd/>
            <a:tailEnd/>
          </a:ln>
        </p:spPr>
        <p:txBody>
          <a:bodyPr>
            <a:spAutoFit/>
          </a:bodyPr>
          <a:lstStyle/>
          <a:p>
            <a:pPr algn="just">
              <a:spcBef>
                <a:spcPct val="50000"/>
              </a:spcBef>
            </a:pPr>
            <a:r>
              <a:rPr lang="zh-CN" altLang="en-US" b="1">
                <a:solidFill>
                  <a:srgbClr val="A50021"/>
                </a:solidFill>
                <a:latin typeface="宋体" charset="-122"/>
              </a:rPr>
              <a:t>屏上有细小的亮条纹.．</a:t>
            </a:r>
            <a:endParaRPr lang="zh-CN" altLang="en-US" sz="3200" b="1">
              <a:solidFill>
                <a:srgbClr val="A50021"/>
              </a:solidFill>
              <a:latin typeface="宋体" charset="-122"/>
            </a:endParaRPr>
          </a:p>
        </p:txBody>
      </p:sp>
      <p:sp>
        <p:nvSpPr>
          <p:cNvPr id="25619" name="Text Box 19"/>
          <p:cNvSpPr txBox="1">
            <a:spLocks noChangeArrowheads="1"/>
          </p:cNvSpPr>
          <p:nvPr/>
        </p:nvSpPr>
        <p:spPr bwMode="auto">
          <a:xfrm>
            <a:off x="2482850" y="1114425"/>
            <a:ext cx="488950" cy="1600200"/>
          </a:xfrm>
          <a:prstGeom prst="rect">
            <a:avLst/>
          </a:prstGeom>
          <a:noFill/>
          <a:ln w="9525">
            <a:noFill/>
            <a:miter lim="800000"/>
            <a:headEnd/>
            <a:tailEnd/>
          </a:ln>
        </p:spPr>
        <p:txBody>
          <a:bodyPr vert="eaVert">
            <a:spAutoFit/>
          </a:bodyPr>
          <a:lstStyle/>
          <a:p>
            <a:pPr eaLnBrk="0" hangingPunct="0">
              <a:spcBef>
                <a:spcPct val="50000"/>
              </a:spcBef>
            </a:pPr>
            <a:r>
              <a:rPr lang="zh-CN" altLang="en-US" sz="2000">
                <a:solidFill>
                  <a:srgbClr val="003399"/>
                </a:solidFill>
                <a:ea typeface="楷体_GB2312" pitchFamily="49" charset="-122"/>
              </a:rPr>
              <a:t>光栅的频谱</a:t>
            </a:r>
          </a:p>
        </p:txBody>
      </p:sp>
      <p:sp>
        <p:nvSpPr>
          <p:cNvPr id="25620" name="Text Box 20"/>
          <p:cNvSpPr txBox="1">
            <a:spLocks noChangeArrowheads="1"/>
          </p:cNvSpPr>
          <p:nvPr/>
        </p:nvSpPr>
        <p:spPr bwMode="auto">
          <a:xfrm>
            <a:off x="1371600" y="3657600"/>
            <a:ext cx="2057400" cy="1187450"/>
          </a:xfrm>
          <a:prstGeom prst="rect">
            <a:avLst/>
          </a:prstGeom>
          <a:noFill/>
          <a:ln w="9525">
            <a:noFill/>
            <a:miter lim="800000"/>
            <a:headEnd/>
            <a:tailEnd/>
          </a:ln>
        </p:spPr>
        <p:txBody>
          <a:bodyPr>
            <a:spAutoFit/>
          </a:bodyPr>
          <a:lstStyle/>
          <a:p>
            <a:pPr algn="just" eaLnBrk="0" hangingPunct="0">
              <a:spcBef>
                <a:spcPct val="50000"/>
              </a:spcBef>
            </a:pPr>
            <a:r>
              <a:rPr lang="zh-CN" altLang="en-US" b="1">
                <a:solidFill>
                  <a:srgbClr val="006666"/>
                </a:solidFill>
                <a:latin typeface="宋体" charset="-122"/>
              </a:rPr>
              <a:t>傅氏面上的光阑让零级和正负一级通过.</a:t>
            </a:r>
          </a:p>
        </p:txBody>
      </p:sp>
      <p:sp>
        <p:nvSpPr>
          <p:cNvPr id="25621" name="Text Box 21"/>
          <p:cNvSpPr txBox="1">
            <a:spLocks noChangeArrowheads="1"/>
          </p:cNvSpPr>
          <p:nvPr/>
        </p:nvSpPr>
        <p:spPr bwMode="auto">
          <a:xfrm>
            <a:off x="4267200" y="3749675"/>
            <a:ext cx="1524000" cy="1552575"/>
          </a:xfrm>
          <a:prstGeom prst="rect">
            <a:avLst/>
          </a:prstGeom>
          <a:noFill/>
          <a:ln w="9525">
            <a:noFill/>
            <a:miter lim="800000"/>
            <a:headEnd/>
            <a:tailEnd/>
          </a:ln>
        </p:spPr>
        <p:txBody>
          <a:bodyPr>
            <a:spAutoFit/>
          </a:bodyPr>
          <a:lstStyle/>
          <a:p>
            <a:pPr eaLnBrk="0" hangingPunct="0">
              <a:spcBef>
                <a:spcPct val="50000"/>
              </a:spcBef>
            </a:pPr>
            <a:r>
              <a:rPr lang="zh-CN" altLang="en-US" b="1">
                <a:solidFill>
                  <a:srgbClr val="0033CC"/>
                </a:solidFill>
              </a:rPr>
              <a:t>屏幕上光强分布,是基频和直流成分</a:t>
            </a:r>
          </a:p>
        </p:txBody>
      </p:sp>
      <p:grpSp>
        <p:nvGrpSpPr>
          <p:cNvPr id="5" name="Group 22"/>
          <p:cNvGrpSpPr>
            <a:grpSpLocks/>
          </p:cNvGrpSpPr>
          <p:nvPr/>
        </p:nvGrpSpPr>
        <p:grpSpPr bwMode="auto">
          <a:xfrm>
            <a:off x="1676400" y="914400"/>
            <a:ext cx="285750" cy="2133600"/>
            <a:chOff x="2352" y="1248"/>
            <a:chExt cx="180" cy="1344"/>
          </a:xfrm>
        </p:grpSpPr>
        <p:graphicFrame>
          <p:nvGraphicFramePr>
            <p:cNvPr id="10242" name="Object 0"/>
            <p:cNvGraphicFramePr>
              <a:graphicFrameLocks noChangeAspect="1"/>
            </p:cNvGraphicFramePr>
            <p:nvPr/>
          </p:nvGraphicFramePr>
          <p:xfrm>
            <a:off x="2352" y="1836"/>
            <a:ext cx="180" cy="180"/>
          </p:xfrm>
          <a:graphic>
            <a:graphicData uri="http://schemas.openxmlformats.org/presentationml/2006/ole">
              <mc:AlternateContent xmlns:mc="http://schemas.openxmlformats.org/markup-compatibility/2006">
                <mc:Choice xmlns:v="urn:schemas-microsoft-com:vml" Requires="v">
                  <p:oleObj spid="_x0000_s55329" name="公式" r:id="rId5" imgW="114120" imgH="114120" progId="">
                    <p:embed/>
                  </p:oleObj>
                </mc:Choice>
                <mc:Fallback>
                  <p:oleObj name="公式" r:id="rId5" imgW="114120" imgH="114120" progId="">
                    <p:embed/>
                    <p:pic>
                      <p:nvPicPr>
                        <p:cNvPr id="0" name="Object 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2" y="1836"/>
                          <a:ext cx="180" cy="1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1"/>
            <p:cNvGraphicFramePr>
              <a:graphicFrameLocks noChangeAspect="1"/>
            </p:cNvGraphicFramePr>
            <p:nvPr/>
          </p:nvGraphicFramePr>
          <p:xfrm>
            <a:off x="2352" y="2016"/>
            <a:ext cx="144" cy="144"/>
          </p:xfrm>
          <a:graphic>
            <a:graphicData uri="http://schemas.openxmlformats.org/presentationml/2006/ole">
              <mc:AlternateContent xmlns:mc="http://schemas.openxmlformats.org/markup-compatibility/2006">
                <mc:Choice xmlns:v="urn:schemas-microsoft-com:vml" Requires="v">
                  <p:oleObj spid="_x0000_s55330" name="公式" r:id="rId7" imgW="114120" imgH="114120" progId="">
                    <p:embed/>
                  </p:oleObj>
                </mc:Choice>
                <mc:Fallback>
                  <p:oleObj name="公式" r:id="rId7" imgW="114120" imgH="114120" progId="">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52" y="2016"/>
                          <a:ext cx="144" cy="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4" name="Object 2"/>
            <p:cNvGraphicFramePr>
              <a:graphicFrameLocks noChangeAspect="1"/>
            </p:cNvGraphicFramePr>
            <p:nvPr/>
          </p:nvGraphicFramePr>
          <p:xfrm>
            <a:off x="2364" y="2160"/>
            <a:ext cx="132" cy="132"/>
          </p:xfrm>
          <a:graphic>
            <a:graphicData uri="http://schemas.openxmlformats.org/presentationml/2006/ole">
              <mc:AlternateContent xmlns:mc="http://schemas.openxmlformats.org/markup-compatibility/2006">
                <mc:Choice xmlns:v="urn:schemas-microsoft-com:vml" Requires="v">
                  <p:oleObj spid="_x0000_s55331" name="公式" r:id="rId9" imgW="114120" imgH="114120" progId="">
                    <p:embed/>
                  </p:oleObj>
                </mc:Choice>
                <mc:Fallback>
                  <p:oleObj name="公式" r:id="rId9" imgW="114120" imgH="114120" progId="">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4" y="2160"/>
                          <a:ext cx="132" cy="1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5" name="Object 3"/>
            <p:cNvGraphicFramePr>
              <a:graphicFrameLocks noChangeAspect="1"/>
            </p:cNvGraphicFramePr>
            <p:nvPr/>
          </p:nvGraphicFramePr>
          <p:xfrm>
            <a:off x="2400" y="2352"/>
            <a:ext cx="96" cy="96"/>
          </p:xfrm>
          <a:graphic>
            <a:graphicData uri="http://schemas.openxmlformats.org/presentationml/2006/ole">
              <mc:AlternateContent xmlns:mc="http://schemas.openxmlformats.org/markup-compatibility/2006">
                <mc:Choice xmlns:v="urn:schemas-microsoft-com:vml" Requires="v">
                  <p:oleObj spid="_x0000_s55332" name="公式" r:id="rId11" imgW="114120" imgH="114120" progId="">
                    <p:embed/>
                  </p:oleObj>
                </mc:Choice>
                <mc:Fallback>
                  <p:oleObj name="公式" r:id="rId11" imgW="114120" imgH="114120" progId="">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00" y="2352"/>
                          <a:ext cx="96" cy="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6" name="Object 4"/>
            <p:cNvGraphicFramePr>
              <a:graphicFrameLocks noChangeAspect="1"/>
            </p:cNvGraphicFramePr>
            <p:nvPr/>
          </p:nvGraphicFramePr>
          <p:xfrm>
            <a:off x="2400" y="2496"/>
            <a:ext cx="96" cy="96"/>
          </p:xfrm>
          <a:graphic>
            <a:graphicData uri="http://schemas.openxmlformats.org/presentationml/2006/ole">
              <mc:AlternateContent xmlns:mc="http://schemas.openxmlformats.org/markup-compatibility/2006">
                <mc:Choice xmlns:v="urn:schemas-microsoft-com:vml" Requires="v">
                  <p:oleObj spid="_x0000_s55333" name="公式" r:id="rId13" imgW="114120" imgH="114120" progId="">
                    <p:embed/>
                  </p:oleObj>
                </mc:Choice>
                <mc:Fallback>
                  <p:oleObj name="公式" r:id="rId13" imgW="114120" imgH="114120" progId="">
                    <p:embed/>
                    <p:pic>
                      <p:nvPicPr>
                        <p:cNvPr id="0" name="Object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00" y="2496"/>
                          <a:ext cx="96" cy="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7" name="Object 5"/>
            <p:cNvGraphicFramePr>
              <a:graphicFrameLocks noChangeAspect="1"/>
            </p:cNvGraphicFramePr>
            <p:nvPr/>
          </p:nvGraphicFramePr>
          <p:xfrm>
            <a:off x="2352" y="1680"/>
            <a:ext cx="144" cy="144"/>
          </p:xfrm>
          <a:graphic>
            <a:graphicData uri="http://schemas.openxmlformats.org/presentationml/2006/ole">
              <mc:AlternateContent xmlns:mc="http://schemas.openxmlformats.org/markup-compatibility/2006">
                <mc:Choice xmlns:v="urn:schemas-microsoft-com:vml" Requires="v">
                  <p:oleObj spid="_x0000_s55334" name="公式" r:id="rId15" imgW="114120" imgH="114120" progId="">
                    <p:embed/>
                  </p:oleObj>
                </mc:Choice>
                <mc:Fallback>
                  <p:oleObj name="公式" r:id="rId15" imgW="114120" imgH="114120" progId="">
                    <p:embed/>
                    <p:pic>
                      <p:nvPicPr>
                        <p:cNvPr id="0" name="Object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52" y="1680"/>
                          <a:ext cx="144" cy="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8" name="Object 6"/>
            <p:cNvGraphicFramePr>
              <a:graphicFrameLocks noChangeAspect="1"/>
            </p:cNvGraphicFramePr>
            <p:nvPr/>
          </p:nvGraphicFramePr>
          <p:xfrm>
            <a:off x="2364" y="1536"/>
            <a:ext cx="132" cy="132"/>
          </p:xfrm>
          <a:graphic>
            <a:graphicData uri="http://schemas.openxmlformats.org/presentationml/2006/ole">
              <mc:AlternateContent xmlns:mc="http://schemas.openxmlformats.org/markup-compatibility/2006">
                <mc:Choice xmlns:v="urn:schemas-microsoft-com:vml" Requires="v">
                  <p:oleObj spid="_x0000_s55335" name="公式" r:id="rId17" imgW="114120" imgH="114120" progId="">
                    <p:embed/>
                  </p:oleObj>
                </mc:Choice>
                <mc:Fallback>
                  <p:oleObj name="公式" r:id="rId17" imgW="114120" imgH="114120" progId="">
                    <p:embed/>
                    <p:pic>
                      <p:nvPicPr>
                        <p:cNvPr id="0" name="Object 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64" y="1536"/>
                          <a:ext cx="132" cy="1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9" name="Object 7"/>
            <p:cNvGraphicFramePr>
              <a:graphicFrameLocks noChangeAspect="1"/>
            </p:cNvGraphicFramePr>
            <p:nvPr/>
          </p:nvGraphicFramePr>
          <p:xfrm>
            <a:off x="2400" y="1392"/>
            <a:ext cx="96" cy="96"/>
          </p:xfrm>
          <a:graphic>
            <a:graphicData uri="http://schemas.openxmlformats.org/presentationml/2006/ole">
              <mc:AlternateContent xmlns:mc="http://schemas.openxmlformats.org/markup-compatibility/2006">
                <mc:Choice xmlns:v="urn:schemas-microsoft-com:vml" Requires="v">
                  <p:oleObj spid="_x0000_s55336" name="公式" r:id="rId19" imgW="114120" imgH="114120" progId="">
                    <p:embed/>
                  </p:oleObj>
                </mc:Choice>
                <mc:Fallback>
                  <p:oleObj name="公式" r:id="rId19" imgW="114120" imgH="114120" progId="">
                    <p:embed/>
                    <p:pic>
                      <p:nvPicPr>
                        <p:cNvPr id="0" name="Object 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00" y="1392"/>
                          <a:ext cx="96" cy="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50" name="Object 8"/>
            <p:cNvGraphicFramePr>
              <a:graphicFrameLocks noChangeAspect="1"/>
            </p:cNvGraphicFramePr>
            <p:nvPr/>
          </p:nvGraphicFramePr>
          <p:xfrm>
            <a:off x="2400" y="1248"/>
            <a:ext cx="96" cy="96"/>
          </p:xfrm>
          <a:graphic>
            <a:graphicData uri="http://schemas.openxmlformats.org/presentationml/2006/ole">
              <mc:AlternateContent xmlns:mc="http://schemas.openxmlformats.org/markup-compatibility/2006">
                <mc:Choice xmlns:v="urn:schemas-microsoft-com:vml" Requires="v">
                  <p:oleObj spid="_x0000_s55337" name="公式" r:id="rId21" imgW="114120" imgH="114120" progId="">
                    <p:embed/>
                  </p:oleObj>
                </mc:Choice>
                <mc:Fallback>
                  <p:oleObj name="公式" r:id="rId21" imgW="114120" imgH="114120" progId="">
                    <p:embed/>
                    <p:pic>
                      <p:nvPicPr>
                        <p:cNvPr id="0" name="Object 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400" y="1248"/>
                          <a:ext cx="96" cy="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6" name="Group 32"/>
          <p:cNvGrpSpPr>
            <a:grpSpLocks/>
          </p:cNvGrpSpPr>
          <p:nvPr/>
        </p:nvGrpSpPr>
        <p:grpSpPr bwMode="auto">
          <a:xfrm>
            <a:off x="1447800" y="685800"/>
            <a:ext cx="685800" cy="2590800"/>
            <a:chOff x="1104" y="1056"/>
            <a:chExt cx="432" cy="1632"/>
          </a:xfrm>
        </p:grpSpPr>
        <p:sp>
          <p:nvSpPr>
            <p:cNvPr id="10289" name="Rectangle 33"/>
            <p:cNvSpPr>
              <a:spLocks noChangeArrowheads="1"/>
            </p:cNvSpPr>
            <p:nvPr/>
          </p:nvSpPr>
          <p:spPr bwMode="auto">
            <a:xfrm>
              <a:off x="1104" y="2112"/>
              <a:ext cx="432" cy="576"/>
            </a:xfrm>
            <a:prstGeom prst="rect">
              <a:avLst/>
            </a:prstGeom>
            <a:solidFill>
              <a:schemeClr val="hlink"/>
            </a:solidFill>
            <a:ln w="9525">
              <a:solidFill>
                <a:schemeClr val="hlink"/>
              </a:solidFill>
              <a:miter lim="800000"/>
              <a:headEnd/>
              <a:tailEnd/>
            </a:ln>
          </p:spPr>
          <p:txBody>
            <a:bodyPr wrap="none" anchor="ctr"/>
            <a:lstStyle/>
            <a:p>
              <a:endParaRPr lang="zh-CN" altLang="en-US"/>
            </a:p>
          </p:txBody>
        </p:sp>
        <p:sp>
          <p:nvSpPr>
            <p:cNvPr id="10290" name="Rectangle 34"/>
            <p:cNvSpPr>
              <a:spLocks noChangeArrowheads="1"/>
            </p:cNvSpPr>
            <p:nvPr/>
          </p:nvSpPr>
          <p:spPr bwMode="auto">
            <a:xfrm>
              <a:off x="1104" y="1056"/>
              <a:ext cx="432" cy="576"/>
            </a:xfrm>
            <a:prstGeom prst="rect">
              <a:avLst/>
            </a:prstGeom>
            <a:solidFill>
              <a:schemeClr val="hlink"/>
            </a:solidFill>
            <a:ln w="9525">
              <a:solidFill>
                <a:schemeClr val="hlink"/>
              </a:solidFill>
              <a:miter lim="800000"/>
              <a:headEnd/>
              <a:tailEnd/>
            </a:ln>
          </p:spPr>
          <p:txBody>
            <a:bodyPr wrap="none" anchor="ctr"/>
            <a:lstStyle/>
            <a:p>
              <a:endParaRPr lang="zh-CN" altLang="en-US"/>
            </a:p>
          </p:txBody>
        </p:sp>
      </p:grpSp>
      <p:grpSp>
        <p:nvGrpSpPr>
          <p:cNvPr id="7" name="Group 35"/>
          <p:cNvGrpSpPr>
            <a:grpSpLocks/>
          </p:cNvGrpSpPr>
          <p:nvPr/>
        </p:nvGrpSpPr>
        <p:grpSpPr bwMode="auto">
          <a:xfrm>
            <a:off x="5486400" y="1143000"/>
            <a:ext cx="1295400" cy="1828800"/>
            <a:chOff x="3456" y="720"/>
            <a:chExt cx="816" cy="1152"/>
          </a:xfrm>
        </p:grpSpPr>
        <p:sp>
          <p:nvSpPr>
            <p:cNvPr id="10284" name="Line 36"/>
            <p:cNvSpPr>
              <a:spLocks noChangeShapeType="1"/>
            </p:cNvSpPr>
            <p:nvPr/>
          </p:nvSpPr>
          <p:spPr bwMode="auto">
            <a:xfrm>
              <a:off x="3456" y="1584"/>
              <a:ext cx="816" cy="0"/>
            </a:xfrm>
            <a:prstGeom prst="line">
              <a:avLst/>
            </a:prstGeom>
            <a:noFill/>
            <a:ln w="9525">
              <a:solidFill>
                <a:srgbClr val="0099FF"/>
              </a:solidFill>
              <a:prstDash val="dash"/>
              <a:round/>
              <a:headEnd/>
              <a:tailEnd/>
            </a:ln>
          </p:spPr>
          <p:txBody>
            <a:bodyPr/>
            <a:lstStyle/>
            <a:p>
              <a:endParaRPr lang="zh-CN" altLang="en-US"/>
            </a:p>
          </p:txBody>
        </p:sp>
        <p:sp>
          <p:nvSpPr>
            <p:cNvPr id="10285" name="Line 37"/>
            <p:cNvSpPr>
              <a:spLocks noChangeShapeType="1"/>
            </p:cNvSpPr>
            <p:nvPr/>
          </p:nvSpPr>
          <p:spPr bwMode="auto">
            <a:xfrm>
              <a:off x="3456" y="1872"/>
              <a:ext cx="816" cy="0"/>
            </a:xfrm>
            <a:prstGeom prst="line">
              <a:avLst/>
            </a:prstGeom>
            <a:noFill/>
            <a:ln w="9525">
              <a:solidFill>
                <a:srgbClr val="0099FF"/>
              </a:solidFill>
              <a:prstDash val="dash"/>
              <a:round/>
              <a:headEnd/>
              <a:tailEnd/>
            </a:ln>
          </p:spPr>
          <p:txBody>
            <a:bodyPr/>
            <a:lstStyle/>
            <a:p>
              <a:endParaRPr lang="zh-CN" altLang="en-US"/>
            </a:p>
          </p:txBody>
        </p:sp>
        <p:sp>
          <p:nvSpPr>
            <p:cNvPr id="10286" name="Line 38"/>
            <p:cNvSpPr>
              <a:spLocks noChangeShapeType="1"/>
            </p:cNvSpPr>
            <p:nvPr/>
          </p:nvSpPr>
          <p:spPr bwMode="auto">
            <a:xfrm>
              <a:off x="3456" y="1296"/>
              <a:ext cx="816" cy="0"/>
            </a:xfrm>
            <a:prstGeom prst="line">
              <a:avLst/>
            </a:prstGeom>
            <a:noFill/>
            <a:ln w="9525">
              <a:solidFill>
                <a:srgbClr val="0099FF"/>
              </a:solidFill>
              <a:prstDash val="dash"/>
              <a:round/>
              <a:headEnd/>
              <a:tailEnd/>
            </a:ln>
          </p:spPr>
          <p:txBody>
            <a:bodyPr/>
            <a:lstStyle/>
            <a:p>
              <a:endParaRPr lang="zh-CN" altLang="en-US"/>
            </a:p>
          </p:txBody>
        </p:sp>
        <p:sp>
          <p:nvSpPr>
            <p:cNvPr id="10287" name="Line 39"/>
            <p:cNvSpPr>
              <a:spLocks noChangeShapeType="1"/>
            </p:cNvSpPr>
            <p:nvPr/>
          </p:nvSpPr>
          <p:spPr bwMode="auto">
            <a:xfrm>
              <a:off x="3456" y="1008"/>
              <a:ext cx="816" cy="0"/>
            </a:xfrm>
            <a:prstGeom prst="line">
              <a:avLst/>
            </a:prstGeom>
            <a:noFill/>
            <a:ln w="9525">
              <a:solidFill>
                <a:srgbClr val="0099FF"/>
              </a:solidFill>
              <a:prstDash val="dash"/>
              <a:round/>
              <a:headEnd/>
              <a:tailEnd/>
            </a:ln>
          </p:spPr>
          <p:txBody>
            <a:bodyPr/>
            <a:lstStyle/>
            <a:p>
              <a:endParaRPr lang="zh-CN" altLang="en-US"/>
            </a:p>
          </p:txBody>
        </p:sp>
        <p:sp>
          <p:nvSpPr>
            <p:cNvPr id="10288" name="Line 40"/>
            <p:cNvSpPr>
              <a:spLocks noChangeShapeType="1"/>
            </p:cNvSpPr>
            <p:nvPr/>
          </p:nvSpPr>
          <p:spPr bwMode="auto">
            <a:xfrm>
              <a:off x="3456" y="720"/>
              <a:ext cx="816" cy="0"/>
            </a:xfrm>
            <a:prstGeom prst="line">
              <a:avLst/>
            </a:prstGeom>
            <a:noFill/>
            <a:ln w="9525">
              <a:solidFill>
                <a:srgbClr val="0099FF"/>
              </a:solidFill>
              <a:prstDash val="dash"/>
              <a:round/>
              <a:headEnd/>
              <a:tailEnd/>
            </a:ln>
          </p:spPr>
          <p:txBody>
            <a:bodyPr/>
            <a:lstStyle/>
            <a:p>
              <a:endParaRPr lang="zh-CN" altLang="en-US"/>
            </a:p>
          </p:txBody>
        </p:sp>
      </p:grpSp>
      <p:sp>
        <p:nvSpPr>
          <p:cNvPr id="25641" name="Text Box 41"/>
          <p:cNvSpPr txBox="1">
            <a:spLocks noChangeArrowheads="1"/>
          </p:cNvSpPr>
          <p:nvPr/>
        </p:nvSpPr>
        <p:spPr bwMode="auto">
          <a:xfrm>
            <a:off x="2057400" y="5410200"/>
            <a:ext cx="5257800" cy="946150"/>
          </a:xfrm>
          <a:prstGeom prst="rect">
            <a:avLst/>
          </a:prstGeom>
          <a:noFill/>
          <a:ln w="9525">
            <a:noFill/>
            <a:miter lim="800000"/>
            <a:headEnd/>
            <a:tailEnd/>
          </a:ln>
        </p:spPr>
        <p:txBody>
          <a:bodyPr>
            <a:spAutoFit/>
          </a:bodyPr>
          <a:lstStyle/>
          <a:p>
            <a:pPr eaLnBrk="0" hangingPunct="0">
              <a:spcBef>
                <a:spcPct val="50000"/>
              </a:spcBef>
            </a:pPr>
            <a:r>
              <a:rPr lang="zh-CN" altLang="en-US" sz="2800" b="1">
                <a:solidFill>
                  <a:srgbClr val="800000"/>
                </a:solidFill>
              </a:rPr>
              <a:t>频谱面上的光阑使物的频谱通过得越多，所成的像与物越接近．</a:t>
            </a:r>
          </a:p>
        </p:txBody>
      </p:sp>
      <p:grpSp>
        <p:nvGrpSpPr>
          <p:cNvPr id="8" name="Group 42"/>
          <p:cNvGrpSpPr>
            <a:grpSpLocks/>
          </p:cNvGrpSpPr>
          <p:nvPr/>
        </p:nvGrpSpPr>
        <p:grpSpPr bwMode="auto">
          <a:xfrm>
            <a:off x="6848475" y="685800"/>
            <a:ext cx="1228725" cy="2743200"/>
            <a:chOff x="3600" y="432"/>
            <a:chExt cx="774" cy="1728"/>
          </a:xfrm>
        </p:grpSpPr>
        <p:grpSp>
          <p:nvGrpSpPr>
            <p:cNvPr id="9" name="Group 43"/>
            <p:cNvGrpSpPr>
              <a:grpSpLocks/>
            </p:cNvGrpSpPr>
            <p:nvPr/>
          </p:nvGrpSpPr>
          <p:grpSpPr bwMode="auto">
            <a:xfrm>
              <a:off x="3600" y="720"/>
              <a:ext cx="771" cy="288"/>
              <a:chOff x="3597" y="1584"/>
              <a:chExt cx="771" cy="288"/>
            </a:xfrm>
          </p:grpSpPr>
          <p:sp>
            <p:nvSpPr>
              <p:cNvPr id="10282" name="Rectangle 44"/>
              <p:cNvSpPr>
                <a:spLocks noChangeArrowheads="1"/>
              </p:cNvSpPr>
              <p:nvPr/>
            </p:nvSpPr>
            <p:spPr bwMode="auto">
              <a:xfrm>
                <a:off x="3600" y="1584"/>
                <a:ext cx="768" cy="288"/>
              </a:xfrm>
              <a:prstGeom prst="rect">
                <a:avLst/>
              </a:prstGeom>
              <a:gradFill rotWithShape="0">
                <a:gsLst>
                  <a:gs pos="0">
                    <a:srgbClr val="0099FF"/>
                  </a:gs>
                  <a:gs pos="50000">
                    <a:srgbClr val="333399"/>
                  </a:gs>
                  <a:gs pos="100000">
                    <a:srgbClr val="0099FF"/>
                  </a:gs>
                </a:gsLst>
                <a:lin ang="5400000" scaled="1"/>
              </a:gradFill>
              <a:ln w="9525">
                <a:solidFill>
                  <a:srgbClr val="0099FF"/>
                </a:solidFill>
                <a:miter lim="800000"/>
                <a:headEnd/>
                <a:tailEnd/>
              </a:ln>
            </p:spPr>
            <p:txBody>
              <a:bodyPr wrap="none" anchor="ctr"/>
              <a:lstStyle/>
              <a:p>
                <a:endParaRPr lang="zh-CN" altLang="en-US"/>
              </a:p>
            </p:txBody>
          </p:sp>
          <p:sp>
            <p:nvSpPr>
              <p:cNvPr id="10283" name="Freeform 45"/>
              <p:cNvSpPr>
                <a:spLocks/>
              </p:cNvSpPr>
              <p:nvPr/>
            </p:nvSpPr>
            <p:spPr bwMode="auto">
              <a:xfrm>
                <a:off x="3597" y="1701"/>
                <a:ext cx="771" cy="51"/>
              </a:xfrm>
              <a:custGeom>
                <a:avLst/>
                <a:gdLst>
                  <a:gd name="T0" fmla="*/ 3 w 771"/>
                  <a:gd name="T1" fmla="*/ 48 h 51"/>
                  <a:gd name="T2" fmla="*/ 0 w 771"/>
                  <a:gd name="T3" fmla="*/ 0 h 51"/>
                  <a:gd name="T4" fmla="*/ 771 w 771"/>
                  <a:gd name="T5" fmla="*/ 0 h 51"/>
                  <a:gd name="T6" fmla="*/ 771 w 771"/>
                  <a:gd name="T7" fmla="*/ 51 h 51"/>
                  <a:gd name="T8" fmla="*/ 3 w 771"/>
                  <a:gd name="T9" fmla="*/ 48 h 51"/>
                  <a:gd name="T10" fmla="*/ 0 60000 65536"/>
                  <a:gd name="T11" fmla="*/ 0 60000 65536"/>
                  <a:gd name="T12" fmla="*/ 0 60000 65536"/>
                  <a:gd name="T13" fmla="*/ 0 60000 65536"/>
                  <a:gd name="T14" fmla="*/ 0 60000 65536"/>
                  <a:gd name="T15" fmla="*/ 0 w 771"/>
                  <a:gd name="T16" fmla="*/ 0 h 51"/>
                  <a:gd name="T17" fmla="*/ 771 w 771"/>
                  <a:gd name="T18" fmla="*/ 51 h 51"/>
                </a:gdLst>
                <a:ahLst/>
                <a:cxnLst>
                  <a:cxn ang="T10">
                    <a:pos x="T0" y="T1"/>
                  </a:cxn>
                  <a:cxn ang="T11">
                    <a:pos x="T2" y="T3"/>
                  </a:cxn>
                  <a:cxn ang="T12">
                    <a:pos x="T4" y="T5"/>
                  </a:cxn>
                  <a:cxn ang="T13">
                    <a:pos x="T6" y="T7"/>
                  </a:cxn>
                  <a:cxn ang="T14">
                    <a:pos x="T8" y="T9"/>
                  </a:cxn>
                </a:cxnLst>
                <a:rect l="T15" t="T16" r="T17" b="T18"/>
                <a:pathLst>
                  <a:path w="771" h="51">
                    <a:moveTo>
                      <a:pt x="3" y="48"/>
                    </a:moveTo>
                    <a:lnTo>
                      <a:pt x="0" y="0"/>
                    </a:lnTo>
                    <a:lnTo>
                      <a:pt x="771" y="0"/>
                    </a:lnTo>
                    <a:lnTo>
                      <a:pt x="771" y="51"/>
                    </a:lnTo>
                    <a:lnTo>
                      <a:pt x="3" y="48"/>
                    </a:lnTo>
                    <a:close/>
                  </a:path>
                </a:pathLst>
              </a:custGeom>
              <a:gradFill rotWithShape="0">
                <a:gsLst>
                  <a:gs pos="0">
                    <a:srgbClr val="3B3BB1"/>
                  </a:gs>
                  <a:gs pos="50000">
                    <a:srgbClr val="007CD0"/>
                  </a:gs>
                  <a:gs pos="100000">
                    <a:srgbClr val="3B3BB1"/>
                  </a:gs>
                </a:gsLst>
                <a:lin ang="5400000" scaled="1"/>
              </a:gradFill>
              <a:ln w="9525">
                <a:solidFill>
                  <a:srgbClr val="333399"/>
                </a:solidFill>
                <a:round/>
                <a:headEnd/>
                <a:tailEnd/>
              </a:ln>
            </p:spPr>
            <p:txBody>
              <a:bodyPr/>
              <a:lstStyle/>
              <a:p>
                <a:endParaRPr lang="zh-CN" altLang="en-US"/>
              </a:p>
            </p:txBody>
          </p:sp>
        </p:grpSp>
        <p:grpSp>
          <p:nvGrpSpPr>
            <p:cNvPr id="10" name="Group 46"/>
            <p:cNvGrpSpPr>
              <a:grpSpLocks/>
            </p:cNvGrpSpPr>
            <p:nvPr/>
          </p:nvGrpSpPr>
          <p:grpSpPr bwMode="auto">
            <a:xfrm>
              <a:off x="3600" y="432"/>
              <a:ext cx="774" cy="1728"/>
              <a:chOff x="3597" y="432"/>
              <a:chExt cx="774" cy="1728"/>
            </a:xfrm>
          </p:grpSpPr>
          <p:grpSp>
            <p:nvGrpSpPr>
              <p:cNvPr id="11" name="Group 47"/>
              <p:cNvGrpSpPr>
                <a:grpSpLocks/>
              </p:cNvGrpSpPr>
              <p:nvPr/>
            </p:nvGrpSpPr>
            <p:grpSpPr bwMode="auto">
              <a:xfrm>
                <a:off x="3597" y="1584"/>
                <a:ext cx="771" cy="288"/>
                <a:chOff x="3597" y="1584"/>
                <a:chExt cx="771" cy="288"/>
              </a:xfrm>
            </p:grpSpPr>
            <p:sp>
              <p:nvSpPr>
                <p:cNvPr id="10280" name="Rectangle 48"/>
                <p:cNvSpPr>
                  <a:spLocks noChangeArrowheads="1"/>
                </p:cNvSpPr>
                <p:nvPr/>
              </p:nvSpPr>
              <p:spPr bwMode="auto">
                <a:xfrm>
                  <a:off x="3600" y="1584"/>
                  <a:ext cx="768" cy="288"/>
                </a:xfrm>
                <a:prstGeom prst="rect">
                  <a:avLst/>
                </a:prstGeom>
                <a:gradFill rotWithShape="0">
                  <a:gsLst>
                    <a:gs pos="0">
                      <a:srgbClr val="0099FF"/>
                    </a:gs>
                    <a:gs pos="50000">
                      <a:srgbClr val="333399"/>
                    </a:gs>
                    <a:gs pos="100000">
                      <a:srgbClr val="0099FF"/>
                    </a:gs>
                  </a:gsLst>
                  <a:lin ang="5400000" scaled="1"/>
                </a:gradFill>
                <a:ln w="9525">
                  <a:solidFill>
                    <a:srgbClr val="0099FF"/>
                  </a:solidFill>
                  <a:miter lim="800000"/>
                  <a:headEnd/>
                  <a:tailEnd/>
                </a:ln>
              </p:spPr>
              <p:txBody>
                <a:bodyPr wrap="none" anchor="ctr"/>
                <a:lstStyle/>
                <a:p>
                  <a:endParaRPr lang="zh-CN" altLang="en-US"/>
                </a:p>
              </p:txBody>
            </p:sp>
            <p:sp>
              <p:nvSpPr>
                <p:cNvPr id="10281" name="Freeform 49"/>
                <p:cNvSpPr>
                  <a:spLocks/>
                </p:cNvSpPr>
                <p:nvPr/>
              </p:nvSpPr>
              <p:spPr bwMode="auto">
                <a:xfrm>
                  <a:off x="3597" y="1701"/>
                  <a:ext cx="771" cy="51"/>
                </a:xfrm>
                <a:custGeom>
                  <a:avLst/>
                  <a:gdLst>
                    <a:gd name="T0" fmla="*/ 3 w 771"/>
                    <a:gd name="T1" fmla="*/ 48 h 51"/>
                    <a:gd name="T2" fmla="*/ 0 w 771"/>
                    <a:gd name="T3" fmla="*/ 0 h 51"/>
                    <a:gd name="T4" fmla="*/ 771 w 771"/>
                    <a:gd name="T5" fmla="*/ 0 h 51"/>
                    <a:gd name="T6" fmla="*/ 771 w 771"/>
                    <a:gd name="T7" fmla="*/ 51 h 51"/>
                    <a:gd name="T8" fmla="*/ 3 w 771"/>
                    <a:gd name="T9" fmla="*/ 48 h 51"/>
                    <a:gd name="T10" fmla="*/ 0 60000 65536"/>
                    <a:gd name="T11" fmla="*/ 0 60000 65536"/>
                    <a:gd name="T12" fmla="*/ 0 60000 65536"/>
                    <a:gd name="T13" fmla="*/ 0 60000 65536"/>
                    <a:gd name="T14" fmla="*/ 0 60000 65536"/>
                    <a:gd name="T15" fmla="*/ 0 w 771"/>
                    <a:gd name="T16" fmla="*/ 0 h 51"/>
                    <a:gd name="T17" fmla="*/ 771 w 771"/>
                    <a:gd name="T18" fmla="*/ 51 h 51"/>
                  </a:gdLst>
                  <a:ahLst/>
                  <a:cxnLst>
                    <a:cxn ang="T10">
                      <a:pos x="T0" y="T1"/>
                    </a:cxn>
                    <a:cxn ang="T11">
                      <a:pos x="T2" y="T3"/>
                    </a:cxn>
                    <a:cxn ang="T12">
                      <a:pos x="T4" y="T5"/>
                    </a:cxn>
                    <a:cxn ang="T13">
                      <a:pos x="T6" y="T7"/>
                    </a:cxn>
                    <a:cxn ang="T14">
                      <a:pos x="T8" y="T9"/>
                    </a:cxn>
                  </a:cxnLst>
                  <a:rect l="T15" t="T16" r="T17" b="T18"/>
                  <a:pathLst>
                    <a:path w="771" h="51">
                      <a:moveTo>
                        <a:pt x="3" y="48"/>
                      </a:moveTo>
                      <a:lnTo>
                        <a:pt x="0" y="0"/>
                      </a:lnTo>
                      <a:lnTo>
                        <a:pt x="771" y="0"/>
                      </a:lnTo>
                      <a:lnTo>
                        <a:pt x="771" y="51"/>
                      </a:lnTo>
                      <a:lnTo>
                        <a:pt x="3" y="48"/>
                      </a:lnTo>
                      <a:close/>
                    </a:path>
                  </a:pathLst>
                </a:custGeom>
                <a:gradFill rotWithShape="0">
                  <a:gsLst>
                    <a:gs pos="0">
                      <a:srgbClr val="3B3BB1"/>
                    </a:gs>
                    <a:gs pos="50000">
                      <a:srgbClr val="007CD0"/>
                    </a:gs>
                    <a:gs pos="100000">
                      <a:srgbClr val="3B3BB1"/>
                    </a:gs>
                  </a:gsLst>
                  <a:lin ang="5400000" scaled="1"/>
                </a:gradFill>
                <a:ln w="9525">
                  <a:solidFill>
                    <a:srgbClr val="333399"/>
                  </a:solidFill>
                  <a:round/>
                  <a:headEnd/>
                  <a:tailEnd/>
                </a:ln>
              </p:spPr>
              <p:txBody>
                <a:bodyPr/>
                <a:lstStyle/>
                <a:p>
                  <a:endParaRPr lang="zh-CN" altLang="en-US"/>
                </a:p>
              </p:txBody>
            </p:sp>
          </p:grpSp>
          <p:grpSp>
            <p:nvGrpSpPr>
              <p:cNvPr id="12" name="Group 50"/>
              <p:cNvGrpSpPr>
                <a:grpSpLocks/>
              </p:cNvGrpSpPr>
              <p:nvPr/>
            </p:nvGrpSpPr>
            <p:grpSpPr bwMode="auto">
              <a:xfrm>
                <a:off x="3600" y="1296"/>
                <a:ext cx="771" cy="288"/>
                <a:chOff x="3597" y="1584"/>
                <a:chExt cx="771" cy="288"/>
              </a:xfrm>
            </p:grpSpPr>
            <p:sp>
              <p:nvSpPr>
                <p:cNvPr id="10278" name="Rectangle 51"/>
                <p:cNvSpPr>
                  <a:spLocks noChangeArrowheads="1"/>
                </p:cNvSpPr>
                <p:nvPr/>
              </p:nvSpPr>
              <p:spPr bwMode="auto">
                <a:xfrm>
                  <a:off x="3600" y="1584"/>
                  <a:ext cx="768" cy="288"/>
                </a:xfrm>
                <a:prstGeom prst="rect">
                  <a:avLst/>
                </a:prstGeom>
                <a:gradFill rotWithShape="0">
                  <a:gsLst>
                    <a:gs pos="0">
                      <a:srgbClr val="0099FF"/>
                    </a:gs>
                    <a:gs pos="50000">
                      <a:srgbClr val="333399"/>
                    </a:gs>
                    <a:gs pos="100000">
                      <a:srgbClr val="0099FF"/>
                    </a:gs>
                  </a:gsLst>
                  <a:lin ang="5400000" scaled="1"/>
                </a:gradFill>
                <a:ln w="9525">
                  <a:solidFill>
                    <a:srgbClr val="0099FF"/>
                  </a:solidFill>
                  <a:miter lim="800000"/>
                  <a:headEnd/>
                  <a:tailEnd/>
                </a:ln>
              </p:spPr>
              <p:txBody>
                <a:bodyPr wrap="none" anchor="ctr"/>
                <a:lstStyle/>
                <a:p>
                  <a:endParaRPr lang="zh-CN" altLang="en-US"/>
                </a:p>
              </p:txBody>
            </p:sp>
            <p:sp>
              <p:nvSpPr>
                <p:cNvPr id="10279" name="Freeform 52"/>
                <p:cNvSpPr>
                  <a:spLocks/>
                </p:cNvSpPr>
                <p:nvPr/>
              </p:nvSpPr>
              <p:spPr bwMode="auto">
                <a:xfrm>
                  <a:off x="3597" y="1701"/>
                  <a:ext cx="771" cy="51"/>
                </a:xfrm>
                <a:custGeom>
                  <a:avLst/>
                  <a:gdLst>
                    <a:gd name="T0" fmla="*/ 3 w 771"/>
                    <a:gd name="T1" fmla="*/ 48 h 51"/>
                    <a:gd name="T2" fmla="*/ 0 w 771"/>
                    <a:gd name="T3" fmla="*/ 0 h 51"/>
                    <a:gd name="T4" fmla="*/ 771 w 771"/>
                    <a:gd name="T5" fmla="*/ 0 h 51"/>
                    <a:gd name="T6" fmla="*/ 771 w 771"/>
                    <a:gd name="T7" fmla="*/ 51 h 51"/>
                    <a:gd name="T8" fmla="*/ 3 w 771"/>
                    <a:gd name="T9" fmla="*/ 48 h 51"/>
                    <a:gd name="T10" fmla="*/ 0 60000 65536"/>
                    <a:gd name="T11" fmla="*/ 0 60000 65536"/>
                    <a:gd name="T12" fmla="*/ 0 60000 65536"/>
                    <a:gd name="T13" fmla="*/ 0 60000 65536"/>
                    <a:gd name="T14" fmla="*/ 0 60000 65536"/>
                    <a:gd name="T15" fmla="*/ 0 w 771"/>
                    <a:gd name="T16" fmla="*/ 0 h 51"/>
                    <a:gd name="T17" fmla="*/ 771 w 771"/>
                    <a:gd name="T18" fmla="*/ 51 h 51"/>
                  </a:gdLst>
                  <a:ahLst/>
                  <a:cxnLst>
                    <a:cxn ang="T10">
                      <a:pos x="T0" y="T1"/>
                    </a:cxn>
                    <a:cxn ang="T11">
                      <a:pos x="T2" y="T3"/>
                    </a:cxn>
                    <a:cxn ang="T12">
                      <a:pos x="T4" y="T5"/>
                    </a:cxn>
                    <a:cxn ang="T13">
                      <a:pos x="T6" y="T7"/>
                    </a:cxn>
                    <a:cxn ang="T14">
                      <a:pos x="T8" y="T9"/>
                    </a:cxn>
                  </a:cxnLst>
                  <a:rect l="T15" t="T16" r="T17" b="T18"/>
                  <a:pathLst>
                    <a:path w="771" h="51">
                      <a:moveTo>
                        <a:pt x="3" y="48"/>
                      </a:moveTo>
                      <a:lnTo>
                        <a:pt x="0" y="0"/>
                      </a:lnTo>
                      <a:lnTo>
                        <a:pt x="771" y="0"/>
                      </a:lnTo>
                      <a:lnTo>
                        <a:pt x="771" y="51"/>
                      </a:lnTo>
                      <a:lnTo>
                        <a:pt x="3" y="48"/>
                      </a:lnTo>
                      <a:close/>
                    </a:path>
                  </a:pathLst>
                </a:custGeom>
                <a:gradFill rotWithShape="0">
                  <a:gsLst>
                    <a:gs pos="0">
                      <a:srgbClr val="3B3BB1"/>
                    </a:gs>
                    <a:gs pos="50000">
                      <a:srgbClr val="007CD0"/>
                    </a:gs>
                    <a:gs pos="100000">
                      <a:srgbClr val="3B3BB1"/>
                    </a:gs>
                  </a:gsLst>
                  <a:lin ang="5400000" scaled="1"/>
                </a:gradFill>
                <a:ln w="9525">
                  <a:solidFill>
                    <a:srgbClr val="333399"/>
                  </a:solidFill>
                  <a:round/>
                  <a:headEnd/>
                  <a:tailEnd/>
                </a:ln>
              </p:spPr>
              <p:txBody>
                <a:bodyPr/>
                <a:lstStyle/>
                <a:p>
                  <a:endParaRPr lang="zh-CN" altLang="en-US"/>
                </a:p>
              </p:txBody>
            </p:sp>
          </p:grpSp>
          <p:grpSp>
            <p:nvGrpSpPr>
              <p:cNvPr id="13" name="Group 53"/>
              <p:cNvGrpSpPr>
                <a:grpSpLocks/>
              </p:cNvGrpSpPr>
              <p:nvPr/>
            </p:nvGrpSpPr>
            <p:grpSpPr bwMode="auto">
              <a:xfrm>
                <a:off x="3600" y="1008"/>
                <a:ext cx="771" cy="288"/>
                <a:chOff x="3597" y="1584"/>
                <a:chExt cx="771" cy="288"/>
              </a:xfrm>
            </p:grpSpPr>
            <p:sp>
              <p:nvSpPr>
                <p:cNvPr id="10276" name="Rectangle 54"/>
                <p:cNvSpPr>
                  <a:spLocks noChangeArrowheads="1"/>
                </p:cNvSpPr>
                <p:nvPr/>
              </p:nvSpPr>
              <p:spPr bwMode="auto">
                <a:xfrm>
                  <a:off x="3600" y="1584"/>
                  <a:ext cx="768" cy="288"/>
                </a:xfrm>
                <a:prstGeom prst="rect">
                  <a:avLst/>
                </a:prstGeom>
                <a:gradFill rotWithShape="0">
                  <a:gsLst>
                    <a:gs pos="0">
                      <a:srgbClr val="0099FF"/>
                    </a:gs>
                    <a:gs pos="50000">
                      <a:srgbClr val="333399"/>
                    </a:gs>
                    <a:gs pos="100000">
                      <a:srgbClr val="0099FF"/>
                    </a:gs>
                  </a:gsLst>
                  <a:lin ang="5400000" scaled="1"/>
                </a:gradFill>
                <a:ln w="9525">
                  <a:solidFill>
                    <a:srgbClr val="0099FF"/>
                  </a:solidFill>
                  <a:miter lim="800000"/>
                  <a:headEnd/>
                  <a:tailEnd/>
                </a:ln>
              </p:spPr>
              <p:txBody>
                <a:bodyPr wrap="none" anchor="ctr"/>
                <a:lstStyle/>
                <a:p>
                  <a:endParaRPr lang="zh-CN" altLang="en-US"/>
                </a:p>
              </p:txBody>
            </p:sp>
            <p:sp>
              <p:nvSpPr>
                <p:cNvPr id="10277" name="Freeform 55"/>
                <p:cNvSpPr>
                  <a:spLocks/>
                </p:cNvSpPr>
                <p:nvPr/>
              </p:nvSpPr>
              <p:spPr bwMode="auto">
                <a:xfrm>
                  <a:off x="3597" y="1701"/>
                  <a:ext cx="771" cy="51"/>
                </a:xfrm>
                <a:custGeom>
                  <a:avLst/>
                  <a:gdLst>
                    <a:gd name="T0" fmla="*/ 3 w 771"/>
                    <a:gd name="T1" fmla="*/ 48 h 51"/>
                    <a:gd name="T2" fmla="*/ 0 w 771"/>
                    <a:gd name="T3" fmla="*/ 0 h 51"/>
                    <a:gd name="T4" fmla="*/ 771 w 771"/>
                    <a:gd name="T5" fmla="*/ 0 h 51"/>
                    <a:gd name="T6" fmla="*/ 771 w 771"/>
                    <a:gd name="T7" fmla="*/ 51 h 51"/>
                    <a:gd name="T8" fmla="*/ 3 w 771"/>
                    <a:gd name="T9" fmla="*/ 48 h 51"/>
                    <a:gd name="T10" fmla="*/ 0 60000 65536"/>
                    <a:gd name="T11" fmla="*/ 0 60000 65536"/>
                    <a:gd name="T12" fmla="*/ 0 60000 65536"/>
                    <a:gd name="T13" fmla="*/ 0 60000 65536"/>
                    <a:gd name="T14" fmla="*/ 0 60000 65536"/>
                    <a:gd name="T15" fmla="*/ 0 w 771"/>
                    <a:gd name="T16" fmla="*/ 0 h 51"/>
                    <a:gd name="T17" fmla="*/ 771 w 771"/>
                    <a:gd name="T18" fmla="*/ 51 h 51"/>
                  </a:gdLst>
                  <a:ahLst/>
                  <a:cxnLst>
                    <a:cxn ang="T10">
                      <a:pos x="T0" y="T1"/>
                    </a:cxn>
                    <a:cxn ang="T11">
                      <a:pos x="T2" y="T3"/>
                    </a:cxn>
                    <a:cxn ang="T12">
                      <a:pos x="T4" y="T5"/>
                    </a:cxn>
                    <a:cxn ang="T13">
                      <a:pos x="T6" y="T7"/>
                    </a:cxn>
                    <a:cxn ang="T14">
                      <a:pos x="T8" y="T9"/>
                    </a:cxn>
                  </a:cxnLst>
                  <a:rect l="T15" t="T16" r="T17" b="T18"/>
                  <a:pathLst>
                    <a:path w="771" h="51">
                      <a:moveTo>
                        <a:pt x="3" y="48"/>
                      </a:moveTo>
                      <a:lnTo>
                        <a:pt x="0" y="0"/>
                      </a:lnTo>
                      <a:lnTo>
                        <a:pt x="771" y="0"/>
                      </a:lnTo>
                      <a:lnTo>
                        <a:pt x="771" y="51"/>
                      </a:lnTo>
                      <a:lnTo>
                        <a:pt x="3" y="48"/>
                      </a:lnTo>
                      <a:close/>
                    </a:path>
                  </a:pathLst>
                </a:custGeom>
                <a:gradFill rotWithShape="0">
                  <a:gsLst>
                    <a:gs pos="0">
                      <a:srgbClr val="3B3BB1"/>
                    </a:gs>
                    <a:gs pos="50000">
                      <a:srgbClr val="007CD0"/>
                    </a:gs>
                    <a:gs pos="100000">
                      <a:srgbClr val="3B3BB1"/>
                    </a:gs>
                  </a:gsLst>
                  <a:lin ang="5400000" scaled="1"/>
                </a:gradFill>
                <a:ln w="9525">
                  <a:solidFill>
                    <a:srgbClr val="333399"/>
                  </a:solidFill>
                  <a:round/>
                  <a:headEnd/>
                  <a:tailEnd/>
                </a:ln>
              </p:spPr>
              <p:txBody>
                <a:bodyPr/>
                <a:lstStyle/>
                <a:p>
                  <a:endParaRPr lang="zh-CN" altLang="en-US"/>
                </a:p>
              </p:txBody>
            </p:sp>
          </p:grpSp>
          <p:grpSp>
            <p:nvGrpSpPr>
              <p:cNvPr id="14" name="Group 56"/>
              <p:cNvGrpSpPr>
                <a:grpSpLocks/>
              </p:cNvGrpSpPr>
              <p:nvPr/>
            </p:nvGrpSpPr>
            <p:grpSpPr bwMode="auto">
              <a:xfrm>
                <a:off x="3600" y="432"/>
                <a:ext cx="771" cy="288"/>
                <a:chOff x="3597" y="1584"/>
                <a:chExt cx="771" cy="288"/>
              </a:xfrm>
            </p:grpSpPr>
            <p:sp>
              <p:nvSpPr>
                <p:cNvPr id="10274" name="Rectangle 57"/>
                <p:cNvSpPr>
                  <a:spLocks noChangeArrowheads="1"/>
                </p:cNvSpPr>
                <p:nvPr/>
              </p:nvSpPr>
              <p:spPr bwMode="auto">
                <a:xfrm>
                  <a:off x="3600" y="1584"/>
                  <a:ext cx="768" cy="288"/>
                </a:xfrm>
                <a:prstGeom prst="rect">
                  <a:avLst/>
                </a:prstGeom>
                <a:gradFill rotWithShape="0">
                  <a:gsLst>
                    <a:gs pos="0">
                      <a:srgbClr val="0099FF"/>
                    </a:gs>
                    <a:gs pos="50000">
                      <a:srgbClr val="333399"/>
                    </a:gs>
                    <a:gs pos="100000">
                      <a:srgbClr val="0099FF"/>
                    </a:gs>
                  </a:gsLst>
                  <a:lin ang="5400000" scaled="1"/>
                </a:gradFill>
                <a:ln w="9525">
                  <a:solidFill>
                    <a:srgbClr val="0099FF"/>
                  </a:solidFill>
                  <a:miter lim="800000"/>
                  <a:headEnd/>
                  <a:tailEnd/>
                </a:ln>
              </p:spPr>
              <p:txBody>
                <a:bodyPr wrap="none" anchor="ctr"/>
                <a:lstStyle/>
                <a:p>
                  <a:endParaRPr lang="zh-CN" altLang="en-US"/>
                </a:p>
              </p:txBody>
            </p:sp>
            <p:sp>
              <p:nvSpPr>
                <p:cNvPr id="10275" name="Freeform 58"/>
                <p:cNvSpPr>
                  <a:spLocks/>
                </p:cNvSpPr>
                <p:nvPr/>
              </p:nvSpPr>
              <p:spPr bwMode="auto">
                <a:xfrm>
                  <a:off x="3597" y="1701"/>
                  <a:ext cx="771" cy="51"/>
                </a:xfrm>
                <a:custGeom>
                  <a:avLst/>
                  <a:gdLst>
                    <a:gd name="T0" fmla="*/ 3 w 771"/>
                    <a:gd name="T1" fmla="*/ 48 h 51"/>
                    <a:gd name="T2" fmla="*/ 0 w 771"/>
                    <a:gd name="T3" fmla="*/ 0 h 51"/>
                    <a:gd name="T4" fmla="*/ 771 w 771"/>
                    <a:gd name="T5" fmla="*/ 0 h 51"/>
                    <a:gd name="T6" fmla="*/ 771 w 771"/>
                    <a:gd name="T7" fmla="*/ 51 h 51"/>
                    <a:gd name="T8" fmla="*/ 3 w 771"/>
                    <a:gd name="T9" fmla="*/ 48 h 51"/>
                    <a:gd name="T10" fmla="*/ 0 60000 65536"/>
                    <a:gd name="T11" fmla="*/ 0 60000 65536"/>
                    <a:gd name="T12" fmla="*/ 0 60000 65536"/>
                    <a:gd name="T13" fmla="*/ 0 60000 65536"/>
                    <a:gd name="T14" fmla="*/ 0 60000 65536"/>
                    <a:gd name="T15" fmla="*/ 0 w 771"/>
                    <a:gd name="T16" fmla="*/ 0 h 51"/>
                    <a:gd name="T17" fmla="*/ 771 w 771"/>
                    <a:gd name="T18" fmla="*/ 51 h 51"/>
                  </a:gdLst>
                  <a:ahLst/>
                  <a:cxnLst>
                    <a:cxn ang="T10">
                      <a:pos x="T0" y="T1"/>
                    </a:cxn>
                    <a:cxn ang="T11">
                      <a:pos x="T2" y="T3"/>
                    </a:cxn>
                    <a:cxn ang="T12">
                      <a:pos x="T4" y="T5"/>
                    </a:cxn>
                    <a:cxn ang="T13">
                      <a:pos x="T6" y="T7"/>
                    </a:cxn>
                    <a:cxn ang="T14">
                      <a:pos x="T8" y="T9"/>
                    </a:cxn>
                  </a:cxnLst>
                  <a:rect l="T15" t="T16" r="T17" b="T18"/>
                  <a:pathLst>
                    <a:path w="771" h="51">
                      <a:moveTo>
                        <a:pt x="3" y="48"/>
                      </a:moveTo>
                      <a:lnTo>
                        <a:pt x="0" y="0"/>
                      </a:lnTo>
                      <a:lnTo>
                        <a:pt x="771" y="0"/>
                      </a:lnTo>
                      <a:lnTo>
                        <a:pt x="771" y="51"/>
                      </a:lnTo>
                      <a:lnTo>
                        <a:pt x="3" y="48"/>
                      </a:lnTo>
                      <a:close/>
                    </a:path>
                  </a:pathLst>
                </a:custGeom>
                <a:gradFill rotWithShape="0">
                  <a:gsLst>
                    <a:gs pos="0">
                      <a:srgbClr val="3B3BB1"/>
                    </a:gs>
                    <a:gs pos="50000">
                      <a:srgbClr val="007CD0"/>
                    </a:gs>
                    <a:gs pos="100000">
                      <a:srgbClr val="3B3BB1"/>
                    </a:gs>
                  </a:gsLst>
                  <a:lin ang="5400000" scaled="1"/>
                </a:gradFill>
                <a:ln w="9525">
                  <a:solidFill>
                    <a:srgbClr val="333399"/>
                  </a:solidFill>
                  <a:round/>
                  <a:headEnd/>
                  <a:tailEnd/>
                </a:ln>
              </p:spPr>
              <p:txBody>
                <a:bodyPr/>
                <a:lstStyle/>
                <a:p>
                  <a:endParaRPr lang="zh-CN" altLang="en-US"/>
                </a:p>
              </p:txBody>
            </p:sp>
          </p:grpSp>
          <p:grpSp>
            <p:nvGrpSpPr>
              <p:cNvPr id="15" name="Group 59"/>
              <p:cNvGrpSpPr>
                <a:grpSpLocks/>
              </p:cNvGrpSpPr>
              <p:nvPr/>
            </p:nvGrpSpPr>
            <p:grpSpPr bwMode="auto">
              <a:xfrm>
                <a:off x="3600" y="1872"/>
                <a:ext cx="771" cy="288"/>
                <a:chOff x="3597" y="1584"/>
                <a:chExt cx="771" cy="288"/>
              </a:xfrm>
            </p:grpSpPr>
            <p:sp>
              <p:nvSpPr>
                <p:cNvPr id="10272" name="Rectangle 60"/>
                <p:cNvSpPr>
                  <a:spLocks noChangeArrowheads="1"/>
                </p:cNvSpPr>
                <p:nvPr/>
              </p:nvSpPr>
              <p:spPr bwMode="auto">
                <a:xfrm>
                  <a:off x="3600" y="1584"/>
                  <a:ext cx="768" cy="288"/>
                </a:xfrm>
                <a:prstGeom prst="rect">
                  <a:avLst/>
                </a:prstGeom>
                <a:gradFill rotWithShape="0">
                  <a:gsLst>
                    <a:gs pos="0">
                      <a:srgbClr val="0099FF"/>
                    </a:gs>
                    <a:gs pos="50000">
                      <a:srgbClr val="333399"/>
                    </a:gs>
                    <a:gs pos="100000">
                      <a:srgbClr val="0099FF"/>
                    </a:gs>
                  </a:gsLst>
                  <a:lin ang="5400000" scaled="1"/>
                </a:gradFill>
                <a:ln w="9525">
                  <a:solidFill>
                    <a:srgbClr val="0099FF"/>
                  </a:solidFill>
                  <a:miter lim="800000"/>
                  <a:headEnd/>
                  <a:tailEnd/>
                </a:ln>
              </p:spPr>
              <p:txBody>
                <a:bodyPr wrap="none" anchor="ctr"/>
                <a:lstStyle/>
                <a:p>
                  <a:endParaRPr lang="zh-CN" altLang="en-US"/>
                </a:p>
              </p:txBody>
            </p:sp>
            <p:sp>
              <p:nvSpPr>
                <p:cNvPr id="10273" name="Freeform 61"/>
                <p:cNvSpPr>
                  <a:spLocks/>
                </p:cNvSpPr>
                <p:nvPr/>
              </p:nvSpPr>
              <p:spPr bwMode="auto">
                <a:xfrm>
                  <a:off x="3597" y="1701"/>
                  <a:ext cx="771" cy="51"/>
                </a:xfrm>
                <a:custGeom>
                  <a:avLst/>
                  <a:gdLst>
                    <a:gd name="T0" fmla="*/ 3 w 771"/>
                    <a:gd name="T1" fmla="*/ 48 h 51"/>
                    <a:gd name="T2" fmla="*/ 0 w 771"/>
                    <a:gd name="T3" fmla="*/ 0 h 51"/>
                    <a:gd name="T4" fmla="*/ 771 w 771"/>
                    <a:gd name="T5" fmla="*/ 0 h 51"/>
                    <a:gd name="T6" fmla="*/ 771 w 771"/>
                    <a:gd name="T7" fmla="*/ 51 h 51"/>
                    <a:gd name="T8" fmla="*/ 3 w 771"/>
                    <a:gd name="T9" fmla="*/ 48 h 51"/>
                    <a:gd name="T10" fmla="*/ 0 60000 65536"/>
                    <a:gd name="T11" fmla="*/ 0 60000 65536"/>
                    <a:gd name="T12" fmla="*/ 0 60000 65536"/>
                    <a:gd name="T13" fmla="*/ 0 60000 65536"/>
                    <a:gd name="T14" fmla="*/ 0 60000 65536"/>
                    <a:gd name="T15" fmla="*/ 0 w 771"/>
                    <a:gd name="T16" fmla="*/ 0 h 51"/>
                    <a:gd name="T17" fmla="*/ 771 w 771"/>
                    <a:gd name="T18" fmla="*/ 51 h 51"/>
                  </a:gdLst>
                  <a:ahLst/>
                  <a:cxnLst>
                    <a:cxn ang="T10">
                      <a:pos x="T0" y="T1"/>
                    </a:cxn>
                    <a:cxn ang="T11">
                      <a:pos x="T2" y="T3"/>
                    </a:cxn>
                    <a:cxn ang="T12">
                      <a:pos x="T4" y="T5"/>
                    </a:cxn>
                    <a:cxn ang="T13">
                      <a:pos x="T6" y="T7"/>
                    </a:cxn>
                    <a:cxn ang="T14">
                      <a:pos x="T8" y="T9"/>
                    </a:cxn>
                  </a:cxnLst>
                  <a:rect l="T15" t="T16" r="T17" b="T18"/>
                  <a:pathLst>
                    <a:path w="771" h="51">
                      <a:moveTo>
                        <a:pt x="3" y="48"/>
                      </a:moveTo>
                      <a:lnTo>
                        <a:pt x="0" y="0"/>
                      </a:lnTo>
                      <a:lnTo>
                        <a:pt x="771" y="0"/>
                      </a:lnTo>
                      <a:lnTo>
                        <a:pt x="771" y="51"/>
                      </a:lnTo>
                      <a:lnTo>
                        <a:pt x="3" y="48"/>
                      </a:lnTo>
                      <a:close/>
                    </a:path>
                  </a:pathLst>
                </a:custGeom>
                <a:gradFill rotWithShape="0">
                  <a:gsLst>
                    <a:gs pos="0">
                      <a:srgbClr val="3B3BB1"/>
                    </a:gs>
                    <a:gs pos="50000">
                      <a:srgbClr val="007CD0"/>
                    </a:gs>
                    <a:gs pos="100000">
                      <a:srgbClr val="3B3BB1"/>
                    </a:gs>
                  </a:gsLst>
                  <a:lin ang="5400000" scaled="1"/>
                </a:gradFill>
                <a:ln w="9525">
                  <a:solidFill>
                    <a:srgbClr val="333399"/>
                  </a:solidFill>
                  <a:round/>
                  <a:headEnd/>
                  <a:tailEnd/>
                </a:ln>
              </p:spPr>
              <p:txBody>
                <a:bodyPr/>
                <a:lstStyle/>
                <a:p>
                  <a:endParaRPr lang="zh-CN" altLang="en-US"/>
                </a:p>
              </p:txBody>
            </p:sp>
          </p:grpSp>
        </p:grpSp>
      </p:grpSp>
      <p:sp>
        <p:nvSpPr>
          <p:cNvPr id="10263" name="AutoShape 62">
            <a:hlinkClick r:id="" action="ppaction://hlinkshowjump?jump=nextslide"/>
          </p:cNvPr>
          <p:cNvSpPr>
            <a:spLocks noChangeArrowheads="1"/>
          </p:cNvSpPr>
          <p:nvPr/>
        </p:nvSpPr>
        <p:spPr bwMode="auto">
          <a:xfrm>
            <a:off x="8534400" y="6324600"/>
            <a:ext cx="381000" cy="381000"/>
          </a:xfrm>
          <a:prstGeom prst="rightArrow">
            <a:avLst>
              <a:gd name="adj1" fmla="val 50000"/>
              <a:gd name="adj2" fmla="val 25000"/>
            </a:avLst>
          </a:prstGeom>
          <a:solidFill>
            <a:srgbClr val="C1E0FF"/>
          </a:solidFill>
          <a:ln w="9525">
            <a:solidFill>
              <a:srgbClr val="005BB6"/>
            </a:solidFill>
            <a:miter lim="800000"/>
            <a:headEnd/>
            <a:tailEnd/>
          </a:ln>
        </p:spPr>
        <p:txBody>
          <a:bodyPr wrap="none" anchor="ctr"/>
          <a:lstStyle/>
          <a:p>
            <a:endParaRPr lang="zh-CN" altLang="en-US"/>
          </a:p>
        </p:txBody>
      </p:sp>
      <p:sp>
        <p:nvSpPr>
          <p:cNvPr id="10264" name="AutoShape 63">
            <a:hlinkClick r:id="" action="ppaction://hlinkshowjump?jump=previousslide"/>
          </p:cNvPr>
          <p:cNvSpPr>
            <a:spLocks noChangeArrowheads="1"/>
          </p:cNvSpPr>
          <p:nvPr/>
        </p:nvSpPr>
        <p:spPr bwMode="auto">
          <a:xfrm flipH="1">
            <a:off x="8001000" y="6324600"/>
            <a:ext cx="381000" cy="381000"/>
          </a:xfrm>
          <a:prstGeom prst="rightArrow">
            <a:avLst>
              <a:gd name="adj1" fmla="val 50000"/>
              <a:gd name="adj2" fmla="val 25000"/>
            </a:avLst>
          </a:prstGeom>
          <a:solidFill>
            <a:srgbClr val="F6DDCE"/>
          </a:solidFill>
          <a:ln w="9525">
            <a:solidFill>
              <a:srgbClr val="BF6639"/>
            </a:solidFill>
            <a:miter lim="800000"/>
            <a:headEnd/>
            <a:tailEnd/>
          </a:ln>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5619"/>
                                        </p:tgtEl>
                                        <p:attrNameLst>
                                          <p:attrName>style.visibility</p:attrName>
                                        </p:attrNameLst>
                                      </p:cBhvr>
                                      <p:to>
                                        <p:strVal val="visible"/>
                                      </p:to>
                                    </p:set>
                                    <p:animEffect transition="in" filter="wipe(up)">
                                      <p:cBhvr>
                                        <p:cTn id="11" dur="500"/>
                                        <p:tgtEl>
                                          <p:spTgt spid="256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25620"/>
                                        </p:tgtEl>
                                        <p:attrNameLst>
                                          <p:attrName>style.visibility</p:attrName>
                                        </p:attrNameLst>
                                      </p:cBhvr>
                                      <p:to>
                                        <p:strVal val="visible"/>
                                      </p:to>
                                    </p:set>
                                    <p:animEffect transition="in" filter="wipe(up)">
                                      <p:cBhvr>
                                        <p:cTn id="20" dur="500"/>
                                        <p:tgtEl>
                                          <p:spTgt spid="256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up)">
                                      <p:cBhvr>
                                        <p:cTn id="30" dur="500"/>
                                        <p:tgtEl>
                                          <p:spTgt spid="4"/>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25621"/>
                                        </p:tgtEl>
                                        <p:attrNameLst>
                                          <p:attrName>style.visibility</p:attrName>
                                        </p:attrNameLst>
                                      </p:cBhvr>
                                      <p:to>
                                        <p:strVal val="visible"/>
                                      </p:to>
                                    </p:set>
                                    <p:animEffect transition="in" filter="wipe(up)">
                                      <p:cBhvr>
                                        <p:cTn id="34" dur="500"/>
                                        <p:tgtEl>
                                          <p:spTgt spid="256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up)">
                                      <p:cBhvr>
                                        <p:cTn id="44" dur="500"/>
                                        <p:tgtEl>
                                          <p:spTgt spid="8"/>
                                        </p:tgtEl>
                                      </p:cBhvr>
                                    </p:animEffect>
                                  </p:childTnLst>
                                </p:cTn>
                              </p:par>
                            </p:childTnLst>
                          </p:cTn>
                        </p:par>
                        <p:par>
                          <p:cTn id="45" fill="hold">
                            <p:stCondLst>
                              <p:cond delay="500"/>
                            </p:stCondLst>
                            <p:childTnLst>
                              <p:par>
                                <p:cTn id="46" presetID="22" presetClass="entr" presetSubtype="1" fill="hold" grpId="0" nodeType="afterEffect">
                                  <p:stCondLst>
                                    <p:cond delay="0"/>
                                  </p:stCondLst>
                                  <p:childTnLst>
                                    <p:set>
                                      <p:cBhvr>
                                        <p:cTn id="47" dur="1" fill="hold">
                                          <p:stCondLst>
                                            <p:cond delay="0"/>
                                          </p:stCondLst>
                                        </p:cTn>
                                        <p:tgtEl>
                                          <p:spTgt spid="25618"/>
                                        </p:tgtEl>
                                        <p:attrNameLst>
                                          <p:attrName>style.visibility</p:attrName>
                                        </p:attrNameLst>
                                      </p:cBhvr>
                                      <p:to>
                                        <p:strVal val="visible"/>
                                      </p:to>
                                    </p:set>
                                    <p:animEffect transition="in" filter="wipe(up)">
                                      <p:cBhvr>
                                        <p:cTn id="48" dur="500"/>
                                        <p:tgtEl>
                                          <p:spTgt spid="2561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25641"/>
                                        </p:tgtEl>
                                        <p:attrNameLst>
                                          <p:attrName>style.visibility</p:attrName>
                                        </p:attrNameLst>
                                      </p:cBhvr>
                                      <p:to>
                                        <p:strVal val="visible"/>
                                      </p:to>
                                    </p:set>
                                    <p:animEffect transition="in" filter="wipe(up)">
                                      <p:cBhvr>
                                        <p:cTn id="53" dur="500"/>
                                        <p:tgtEl>
                                          <p:spTgt spid="25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8" grpId="0" autoUpdateAnimBg="0"/>
      <p:bldP spid="25619" grpId="0" autoUpdateAnimBg="0"/>
      <p:bldP spid="25620" grpId="0" autoUpdateAnimBg="0"/>
      <p:bldP spid="25621" grpId="0" autoUpdateAnimBg="0"/>
      <p:bldP spid="25641"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hlinkClick r:id="rId3" action="ppaction://hlinksldjump"/>
          </p:cNvPr>
          <p:cNvSpPr txBox="1">
            <a:spLocks noChangeArrowheads="1"/>
          </p:cNvSpPr>
          <p:nvPr/>
        </p:nvSpPr>
        <p:spPr bwMode="auto">
          <a:xfrm>
            <a:off x="1143000" y="838200"/>
            <a:ext cx="2895600" cy="519113"/>
          </a:xfrm>
          <a:prstGeom prst="rect">
            <a:avLst/>
          </a:prstGeom>
          <a:noFill/>
          <a:ln w="9525">
            <a:noFill/>
            <a:miter lim="800000"/>
            <a:headEnd/>
            <a:tailEnd/>
          </a:ln>
        </p:spPr>
        <p:txBody>
          <a:bodyPr>
            <a:spAutoFit/>
          </a:bodyPr>
          <a:lstStyle/>
          <a:p>
            <a:pPr>
              <a:spcBef>
                <a:spcPct val="50000"/>
              </a:spcBef>
            </a:pPr>
            <a:r>
              <a:rPr lang="zh-CN" altLang="en-US" sz="2800" b="1">
                <a:solidFill>
                  <a:srgbClr val="008B88"/>
                </a:solidFill>
                <a:latin typeface="宋体" charset="-122"/>
              </a:rPr>
              <a:t>(2) 网格实验</a:t>
            </a:r>
          </a:p>
        </p:txBody>
      </p:sp>
      <p:grpSp>
        <p:nvGrpSpPr>
          <p:cNvPr id="2" name="Group 3"/>
          <p:cNvGrpSpPr>
            <a:grpSpLocks/>
          </p:cNvGrpSpPr>
          <p:nvPr/>
        </p:nvGrpSpPr>
        <p:grpSpPr bwMode="auto">
          <a:xfrm>
            <a:off x="1371600" y="1752600"/>
            <a:ext cx="7086600" cy="2692400"/>
            <a:chOff x="480" y="1104"/>
            <a:chExt cx="4464" cy="1696"/>
          </a:xfrm>
        </p:grpSpPr>
        <p:sp>
          <p:nvSpPr>
            <p:cNvPr id="11277" name="Freeform 4"/>
            <p:cNvSpPr>
              <a:spLocks/>
            </p:cNvSpPr>
            <p:nvPr/>
          </p:nvSpPr>
          <p:spPr bwMode="auto">
            <a:xfrm>
              <a:off x="1248" y="1584"/>
              <a:ext cx="53" cy="912"/>
            </a:xfrm>
            <a:custGeom>
              <a:avLst/>
              <a:gdLst>
                <a:gd name="T0" fmla="*/ 0 w 53"/>
                <a:gd name="T1" fmla="*/ 0 h 912"/>
                <a:gd name="T2" fmla="*/ 0 w 53"/>
                <a:gd name="T3" fmla="*/ 912 h 912"/>
                <a:gd name="T4" fmla="*/ 0 60000 65536"/>
                <a:gd name="T5" fmla="*/ 0 60000 65536"/>
                <a:gd name="T6" fmla="*/ 0 w 53"/>
                <a:gd name="T7" fmla="*/ 0 h 912"/>
                <a:gd name="T8" fmla="*/ 53 w 53"/>
                <a:gd name="T9" fmla="*/ 912 h 912"/>
              </a:gdLst>
              <a:ahLst/>
              <a:cxnLst>
                <a:cxn ang="T4">
                  <a:pos x="T0" y="T1"/>
                </a:cxn>
                <a:cxn ang="T5">
                  <a:pos x="T2" y="T3"/>
                </a:cxn>
              </a:cxnLst>
              <a:rect l="T6" t="T7" r="T8" b="T9"/>
              <a:pathLst>
                <a:path w="53" h="912">
                  <a:moveTo>
                    <a:pt x="0" y="0"/>
                  </a:moveTo>
                  <a:cubicBezTo>
                    <a:pt x="53" y="462"/>
                    <a:pt x="0" y="912"/>
                    <a:pt x="0" y="912"/>
                  </a:cubicBezTo>
                </a:path>
              </a:pathLst>
            </a:custGeom>
            <a:noFill/>
            <a:ln w="12700" cmpd="sng">
              <a:solidFill>
                <a:schemeClr val="accent2"/>
              </a:solidFill>
              <a:round/>
              <a:headEnd type="none" w="med" len="med"/>
              <a:tailEnd type="none" w="med" len="med"/>
            </a:ln>
          </p:spPr>
          <p:txBody>
            <a:bodyPr wrap="none" anchor="ctr"/>
            <a:lstStyle/>
            <a:p>
              <a:endParaRPr lang="zh-CN" altLang="en-US"/>
            </a:p>
          </p:txBody>
        </p:sp>
        <p:sp>
          <p:nvSpPr>
            <p:cNvPr id="11278" name="Freeform 5"/>
            <p:cNvSpPr>
              <a:spLocks/>
            </p:cNvSpPr>
            <p:nvPr/>
          </p:nvSpPr>
          <p:spPr bwMode="auto">
            <a:xfrm flipH="1">
              <a:off x="1200" y="1584"/>
              <a:ext cx="53" cy="912"/>
            </a:xfrm>
            <a:custGeom>
              <a:avLst/>
              <a:gdLst>
                <a:gd name="T0" fmla="*/ 0 w 53"/>
                <a:gd name="T1" fmla="*/ 0 h 912"/>
                <a:gd name="T2" fmla="*/ 0 w 53"/>
                <a:gd name="T3" fmla="*/ 912 h 912"/>
                <a:gd name="T4" fmla="*/ 0 60000 65536"/>
                <a:gd name="T5" fmla="*/ 0 60000 65536"/>
                <a:gd name="T6" fmla="*/ 0 w 53"/>
                <a:gd name="T7" fmla="*/ 0 h 912"/>
                <a:gd name="T8" fmla="*/ 53 w 53"/>
                <a:gd name="T9" fmla="*/ 912 h 912"/>
              </a:gdLst>
              <a:ahLst/>
              <a:cxnLst>
                <a:cxn ang="T4">
                  <a:pos x="T0" y="T1"/>
                </a:cxn>
                <a:cxn ang="T5">
                  <a:pos x="T2" y="T3"/>
                </a:cxn>
              </a:cxnLst>
              <a:rect l="T6" t="T7" r="T8" b="T9"/>
              <a:pathLst>
                <a:path w="53" h="912">
                  <a:moveTo>
                    <a:pt x="0" y="0"/>
                  </a:moveTo>
                  <a:cubicBezTo>
                    <a:pt x="53" y="462"/>
                    <a:pt x="0" y="912"/>
                    <a:pt x="0" y="912"/>
                  </a:cubicBezTo>
                </a:path>
              </a:pathLst>
            </a:custGeom>
            <a:noFill/>
            <a:ln w="12700" cmpd="sng">
              <a:solidFill>
                <a:schemeClr val="accent2"/>
              </a:solidFill>
              <a:round/>
              <a:headEnd type="none" w="med" len="med"/>
              <a:tailEnd type="none" w="med" len="med"/>
            </a:ln>
          </p:spPr>
          <p:txBody>
            <a:bodyPr wrap="none" anchor="ctr"/>
            <a:lstStyle/>
            <a:p>
              <a:endParaRPr lang="zh-CN" altLang="en-US"/>
            </a:p>
          </p:txBody>
        </p:sp>
        <p:sp>
          <p:nvSpPr>
            <p:cNvPr id="11279" name="Freeform 6"/>
            <p:cNvSpPr>
              <a:spLocks/>
            </p:cNvSpPr>
            <p:nvPr/>
          </p:nvSpPr>
          <p:spPr bwMode="auto">
            <a:xfrm>
              <a:off x="2592" y="1584"/>
              <a:ext cx="53" cy="912"/>
            </a:xfrm>
            <a:custGeom>
              <a:avLst/>
              <a:gdLst>
                <a:gd name="T0" fmla="*/ 0 w 53"/>
                <a:gd name="T1" fmla="*/ 0 h 912"/>
                <a:gd name="T2" fmla="*/ 0 w 53"/>
                <a:gd name="T3" fmla="*/ 912 h 912"/>
                <a:gd name="T4" fmla="*/ 0 60000 65536"/>
                <a:gd name="T5" fmla="*/ 0 60000 65536"/>
                <a:gd name="T6" fmla="*/ 0 w 53"/>
                <a:gd name="T7" fmla="*/ 0 h 912"/>
                <a:gd name="T8" fmla="*/ 53 w 53"/>
                <a:gd name="T9" fmla="*/ 912 h 912"/>
              </a:gdLst>
              <a:ahLst/>
              <a:cxnLst>
                <a:cxn ang="T4">
                  <a:pos x="T0" y="T1"/>
                </a:cxn>
                <a:cxn ang="T5">
                  <a:pos x="T2" y="T3"/>
                </a:cxn>
              </a:cxnLst>
              <a:rect l="T6" t="T7" r="T8" b="T9"/>
              <a:pathLst>
                <a:path w="53" h="912">
                  <a:moveTo>
                    <a:pt x="0" y="0"/>
                  </a:moveTo>
                  <a:cubicBezTo>
                    <a:pt x="53" y="462"/>
                    <a:pt x="0" y="912"/>
                    <a:pt x="0" y="912"/>
                  </a:cubicBezTo>
                </a:path>
              </a:pathLst>
            </a:custGeom>
            <a:noFill/>
            <a:ln w="12700" cmpd="sng">
              <a:solidFill>
                <a:schemeClr val="accent2"/>
              </a:solidFill>
              <a:round/>
              <a:headEnd type="none" w="med" len="med"/>
              <a:tailEnd type="none" w="med" len="med"/>
            </a:ln>
          </p:spPr>
          <p:txBody>
            <a:bodyPr wrap="none" anchor="ctr"/>
            <a:lstStyle/>
            <a:p>
              <a:endParaRPr lang="zh-CN" altLang="en-US"/>
            </a:p>
          </p:txBody>
        </p:sp>
        <p:sp>
          <p:nvSpPr>
            <p:cNvPr id="11280" name="Freeform 7"/>
            <p:cNvSpPr>
              <a:spLocks/>
            </p:cNvSpPr>
            <p:nvPr/>
          </p:nvSpPr>
          <p:spPr bwMode="auto">
            <a:xfrm flipH="1">
              <a:off x="2544" y="1584"/>
              <a:ext cx="53" cy="912"/>
            </a:xfrm>
            <a:custGeom>
              <a:avLst/>
              <a:gdLst>
                <a:gd name="T0" fmla="*/ 0 w 53"/>
                <a:gd name="T1" fmla="*/ 0 h 912"/>
                <a:gd name="T2" fmla="*/ 0 w 53"/>
                <a:gd name="T3" fmla="*/ 912 h 912"/>
                <a:gd name="T4" fmla="*/ 0 60000 65536"/>
                <a:gd name="T5" fmla="*/ 0 60000 65536"/>
                <a:gd name="T6" fmla="*/ 0 w 53"/>
                <a:gd name="T7" fmla="*/ 0 h 912"/>
                <a:gd name="T8" fmla="*/ 53 w 53"/>
                <a:gd name="T9" fmla="*/ 912 h 912"/>
              </a:gdLst>
              <a:ahLst/>
              <a:cxnLst>
                <a:cxn ang="T4">
                  <a:pos x="T0" y="T1"/>
                </a:cxn>
                <a:cxn ang="T5">
                  <a:pos x="T2" y="T3"/>
                </a:cxn>
              </a:cxnLst>
              <a:rect l="T6" t="T7" r="T8" b="T9"/>
              <a:pathLst>
                <a:path w="53" h="912">
                  <a:moveTo>
                    <a:pt x="0" y="0"/>
                  </a:moveTo>
                  <a:cubicBezTo>
                    <a:pt x="53" y="462"/>
                    <a:pt x="0" y="912"/>
                    <a:pt x="0" y="912"/>
                  </a:cubicBezTo>
                </a:path>
              </a:pathLst>
            </a:custGeom>
            <a:noFill/>
            <a:ln w="12700" cmpd="sng">
              <a:solidFill>
                <a:schemeClr val="accent2"/>
              </a:solidFill>
              <a:round/>
              <a:headEnd type="none" w="med" len="med"/>
              <a:tailEnd type="none" w="med" len="med"/>
            </a:ln>
          </p:spPr>
          <p:txBody>
            <a:bodyPr wrap="none" anchor="ctr"/>
            <a:lstStyle/>
            <a:p>
              <a:endParaRPr lang="zh-CN" altLang="en-US"/>
            </a:p>
          </p:txBody>
        </p:sp>
        <p:sp>
          <p:nvSpPr>
            <p:cNvPr id="11281" name="Freeform 8"/>
            <p:cNvSpPr>
              <a:spLocks/>
            </p:cNvSpPr>
            <p:nvPr/>
          </p:nvSpPr>
          <p:spPr bwMode="auto">
            <a:xfrm>
              <a:off x="3931" y="1584"/>
              <a:ext cx="53" cy="912"/>
            </a:xfrm>
            <a:custGeom>
              <a:avLst/>
              <a:gdLst>
                <a:gd name="T0" fmla="*/ 0 w 53"/>
                <a:gd name="T1" fmla="*/ 0 h 912"/>
                <a:gd name="T2" fmla="*/ 0 w 53"/>
                <a:gd name="T3" fmla="*/ 912 h 912"/>
                <a:gd name="T4" fmla="*/ 0 60000 65536"/>
                <a:gd name="T5" fmla="*/ 0 60000 65536"/>
                <a:gd name="T6" fmla="*/ 0 w 53"/>
                <a:gd name="T7" fmla="*/ 0 h 912"/>
                <a:gd name="T8" fmla="*/ 53 w 53"/>
                <a:gd name="T9" fmla="*/ 912 h 912"/>
              </a:gdLst>
              <a:ahLst/>
              <a:cxnLst>
                <a:cxn ang="T4">
                  <a:pos x="T0" y="T1"/>
                </a:cxn>
                <a:cxn ang="T5">
                  <a:pos x="T2" y="T3"/>
                </a:cxn>
              </a:cxnLst>
              <a:rect l="T6" t="T7" r="T8" b="T9"/>
              <a:pathLst>
                <a:path w="53" h="912">
                  <a:moveTo>
                    <a:pt x="0" y="0"/>
                  </a:moveTo>
                  <a:cubicBezTo>
                    <a:pt x="53" y="462"/>
                    <a:pt x="0" y="912"/>
                    <a:pt x="0" y="912"/>
                  </a:cubicBezTo>
                </a:path>
              </a:pathLst>
            </a:custGeom>
            <a:noFill/>
            <a:ln w="12700" cmpd="sng">
              <a:solidFill>
                <a:schemeClr val="accent2"/>
              </a:solidFill>
              <a:round/>
              <a:headEnd type="none" w="med" len="med"/>
              <a:tailEnd type="none" w="med" len="med"/>
            </a:ln>
          </p:spPr>
          <p:txBody>
            <a:bodyPr wrap="none" anchor="ctr"/>
            <a:lstStyle/>
            <a:p>
              <a:endParaRPr lang="zh-CN" altLang="en-US"/>
            </a:p>
          </p:txBody>
        </p:sp>
        <p:sp>
          <p:nvSpPr>
            <p:cNvPr id="11282" name="Freeform 9"/>
            <p:cNvSpPr>
              <a:spLocks/>
            </p:cNvSpPr>
            <p:nvPr/>
          </p:nvSpPr>
          <p:spPr bwMode="auto">
            <a:xfrm flipH="1">
              <a:off x="3883" y="1584"/>
              <a:ext cx="53" cy="912"/>
            </a:xfrm>
            <a:custGeom>
              <a:avLst/>
              <a:gdLst>
                <a:gd name="T0" fmla="*/ 0 w 53"/>
                <a:gd name="T1" fmla="*/ 0 h 912"/>
                <a:gd name="T2" fmla="*/ 0 w 53"/>
                <a:gd name="T3" fmla="*/ 912 h 912"/>
                <a:gd name="T4" fmla="*/ 0 60000 65536"/>
                <a:gd name="T5" fmla="*/ 0 60000 65536"/>
                <a:gd name="T6" fmla="*/ 0 w 53"/>
                <a:gd name="T7" fmla="*/ 0 h 912"/>
                <a:gd name="T8" fmla="*/ 53 w 53"/>
                <a:gd name="T9" fmla="*/ 912 h 912"/>
              </a:gdLst>
              <a:ahLst/>
              <a:cxnLst>
                <a:cxn ang="T4">
                  <a:pos x="T0" y="T1"/>
                </a:cxn>
                <a:cxn ang="T5">
                  <a:pos x="T2" y="T3"/>
                </a:cxn>
              </a:cxnLst>
              <a:rect l="T6" t="T7" r="T8" b="T9"/>
              <a:pathLst>
                <a:path w="53" h="912">
                  <a:moveTo>
                    <a:pt x="0" y="0"/>
                  </a:moveTo>
                  <a:cubicBezTo>
                    <a:pt x="53" y="462"/>
                    <a:pt x="0" y="912"/>
                    <a:pt x="0" y="912"/>
                  </a:cubicBezTo>
                </a:path>
              </a:pathLst>
            </a:custGeom>
            <a:noFill/>
            <a:ln w="12700" cmpd="sng">
              <a:solidFill>
                <a:schemeClr val="accent2"/>
              </a:solidFill>
              <a:round/>
              <a:headEnd type="none" w="med" len="med"/>
              <a:tailEnd type="none" w="med" len="med"/>
            </a:ln>
          </p:spPr>
          <p:txBody>
            <a:bodyPr wrap="none" anchor="ctr"/>
            <a:lstStyle/>
            <a:p>
              <a:endParaRPr lang="zh-CN" altLang="en-US"/>
            </a:p>
          </p:txBody>
        </p:sp>
        <p:sp>
          <p:nvSpPr>
            <p:cNvPr id="11283" name="Line 10"/>
            <p:cNvSpPr>
              <a:spLocks noChangeShapeType="1"/>
            </p:cNvSpPr>
            <p:nvPr/>
          </p:nvSpPr>
          <p:spPr bwMode="auto">
            <a:xfrm>
              <a:off x="624" y="2016"/>
              <a:ext cx="4128" cy="0"/>
            </a:xfrm>
            <a:prstGeom prst="line">
              <a:avLst/>
            </a:prstGeom>
            <a:noFill/>
            <a:ln w="9525">
              <a:solidFill>
                <a:schemeClr val="tx1"/>
              </a:solidFill>
              <a:prstDash val="dash"/>
              <a:round/>
              <a:headEnd/>
              <a:tailEnd/>
            </a:ln>
          </p:spPr>
          <p:txBody>
            <a:bodyPr wrap="none" anchor="ctr"/>
            <a:lstStyle/>
            <a:p>
              <a:endParaRPr lang="zh-CN" altLang="en-US"/>
            </a:p>
          </p:txBody>
        </p:sp>
        <p:sp>
          <p:nvSpPr>
            <p:cNvPr id="11284" name="Line 11"/>
            <p:cNvSpPr>
              <a:spLocks noChangeShapeType="1"/>
            </p:cNvSpPr>
            <p:nvPr/>
          </p:nvSpPr>
          <p:spPr bwMode="auto">
            <a:xfrm>
              <a:off x="1920" y="1488"/>
              <a:ext cx="0" cy="1008"/>
            </a:xfrm>
            <a:prstGeom prst="line">
              <a:avLst/>
            </a:prstGeom>
            <a:noFill/>
            <a:ln w="9525">
              <a:solidFill>
                <a:schemeClr val="tx1"/>
              </a:solidFill>
              <a:round/>
              <a:headEnd type="triangle" w="med" len="med"/>
              <a:tailEnd/>
            </a:ln>
          </p:spPr>
          <p:txBody>
            <a:bodyPr wrap="none" anchor="ctr"/>
            <a:lstStyle/>
            <a:p>
              <a:endParaRPr lang="zh-CN" altLang="en-US"/>
            </a:p>
          </p:txBody>
        </p:sp>
        <p:sp>
          <p:nvSpPr>
            <p:cNvPr id="11285" name="Line 12"/>
            <p:cNvSpPr>
              <a:spLocks noChangeShapeType="1"/>
            </p:cNvSpPr>
            <p:nvPr/>
          </p:nvSpPr>
          <p:spPr bwMode="auto">
            <a:xfrm flipV="1">
              <a:off x="3264" y="1440"/>
              <a:ext cx="0" cy="1056"/>
            </a:xfrm>
            <a:prstGeom prst="line">
              <a:avLst/>
            </a:prstGeom>
            <a:noFill/>
            <a:ln w="9525">
              <a:solidFill>
                <a:schemeClr val="tx1"/>
              </a:solidFill>
              <a:round/>
              <a:headEnd/>
              <a:tailEnd type="triangle" w="med" len="med"/>
            </a:ln>
          </p:spPr>
          <p:txBody>
            <a:bodyPr wrap="none" anchor="ctr"/>
            <a:lstStyle/>
            <a:p>
              <a:endParaRPr lang="zh-CN" altLang="en-US"/>
            </a:p>
          </p:txBody>
        </p:sp>
        <p:sp>
          <p:nvSpPr>
            <p:cNvPr id="11286" name="Line 13"/>
            <p:cNvSpPr>
              <a:spLocks noChangeShapeType="1"/>
            </p:cNvSpPr>
            <p:nvPr/>
          </p:nvSpPr>
          <p:spPr bwMode="auto">
            <a:xfrm flipV="1">
              <a:off x="4512" y="1536"/>
              <a:ext cx="0" cy="960"/>
            </a:xfrm>
            <a:prstGeom prst="line">
              <a:avLst/>
            </a:prstGeom>
            <a:noFill/>
            <a:ln w="9525">
              <a:solidFill>
                <a:schemeClr val="tx1"/>
              </a:solidFill>
              <a:round/>
              <a:headEnd/>
              <a:tailEnd type="triangle" w="med" len="med"/>
            </a:ln>
          </p:spPr>
          <p:txBody>
            <a:bodyPr wrap="none" anchor="ctr"/>
            <a:lstStyle/>
            <a:p>
              <a:endParaRPr lang="zh-CN" altLang="en-US"/>
            </a:p>
          </p:txBody>
        </p:sp>
        <p:sp>
          <p:nvSpPr>
            <p:cNvPr id="11287" name="Line 14"/>
            <p:cNvSpPr>
              <a:spLocks noChangeShapeType="1"/>
            </p:cNvSpPr>
            <p:nvPr/>
          </p:nvSpPr>
          <p:spPr bwMode="auto">
            <a:xfrm>
              <a:off x="2400" y="2640"/>
              <a:ext cx="192" cy="0"/>
            </a:xfrm>
            <a:prstGeom prst="line">
              <a:avLst/>
            </a:prstGeom>
            <a:noFill/>
            <a:ln w="9525">
              <a:solidFill>
                <a:schemeClr val="tx1"/>
              </a:solidFill>
              <a:round/>
              <a:headEnd/>
              <a:tailEnd type="triangle" w="med" len="med"/>
            </a:ln>
          </p:spPr>
          <p:txBody>
            <a:bodyPr wrap="none" anchor="ctr"/>
            <a:lstStyle/>
            <a:p>
              <a:endParaRPr lang="zh-CN" altLang="en-US"/>
            </a:p>
          </p:txBody>
        </p:sp>
        <p:sp>
          <p:nvSpPr>
            <p:cNvPr id="11288" name="Line 15"/>
            <p:cNvSpPr>
              <a:spLocks noChangeShapeType="1"/>
            </p:cNvSpPr>
            <p:nvPr/>
          </p:nvSpPr>
          <p:spPr bwMode="auto">
            <a:xfrm>
              <a:off x="2592" y="2544"/>
              <a:ext cx="0" cy="240"/>
            </a:xfrm>
            <a:prstGeom prst="line">
              <a:avLst/>
            </a:prstGeom>
            <a:noFill/>
            <a:ln w="9525">
              <a:solidFill>
                <a:schemeClr val="tx1"/>
              </a:solidFill>
              <a:round/>
              <a:headEnd/>
              <a:tailEnd/>
            </a:ln>
          </p:spPr>
          <p:txBody>
            <a:bodyPr wrap="none" anchor="ctr"/>
            <a:lstStyle/>
            <a:p>
              <a:endParaRPr lang="zh-CN" altLang="en-US"/>
            </a:p>
          </p:txBody>
        </p:sp>
        <p:sp>
          <p:nvSpPr>
            <p:cNvPr id="11289" name="Line 16"/>
            <p:cNvSpPr>
              <a:spLocks noChangeShapeType="1"/>
            </p:cNvSpPr>
            <p:nvPr/>
          </p:nvSpPr>
          <p:spPr bwMode="auto">
            <a:xfrm flipH="1">
              <a:off x="1920" y="2640"/>
              <a:ext cx="192" cy="0"/>
            </a:xfrm>
            <a:prstGeom prst="line">
              <a:avLst/>
            </a:prstGeom>
            <a:noFill/>
            <a:ln w="9525">
              <a:solidFill>
                <a:schemeClr val="tx1"/>
              </a:solidFill>
              <a:round/>
              <a:headEnd/>
              <a:tailEnd type="triangle" w="med" len="med"/>
            </a:ln>
          </p:spPr>
          <p:txBody>
            <a:bodyPr wrap="none" anchor="ctr"/>
            <a:lstStyle/>
            <a:p>
              <a:endParaRPr lang="zh-CN" altLang="en-US"/>
            </a:p>
          </p:txBody>
        </p:sp>
        <p:sp>
          <p:nvSpPr>
            <p:cNvPr id="11290" name="Line 17"/>
            <p:cNvSpPr>
              <a:spLocks noChangeShapeType="1"/>
            </p:cNvSpPr>
            <p:nvPr/>
          </p:nvSpPr>
          <p:spPr bwMode="auto">
            <a:xfrm flipH="1">
              <a:off x="1920" y="2544"/>
              <a:ext cx="0" cy="240"/>
            </a:xfrm>
            <a:prstGeom prst="line">
              <a:avLst/>
            </a:prstGeom>
            <a:noFill/>
            <a:ln w="9525">
              <a:solidFill>
                <a:schemeClr val="tx1"/>
              </a:solidFill>
              <a:round/>
              <a:headEnd/>
              <a:tailEnd/>
            </a:ln>
          </p:spPr>
          <p:txBody>
            <a:bodyPr wrap="none" anchor="ctr"/>
            <a:lstStyle/>
            <a:p>
              <a:endParaRPr lang="zh-CN" altLang="en-US"/>
            </a:p>
          </p:txBody>
        </p:sp>
        <p:sp>
          <p:nvSpPr>
            <p:cNvPr id="11291" name="Line 18"/>
            <p:cNvSpPr>
              <a:spLocks noChangeShapeType="1"/>
            </p:cNvSpPr>
            <p:nvPr/>
          </p:nvSpPr>
          <p:spPr bwMode="auto">
            <a:xfrm>
              <a:off x="3072" y="2640"/>
              <a:ext cx="192" cy="0"/>
            </a:xfrm>
            <a:prstGeom prst="line">
              <a:avLst/>
            </a:prstGeom>
            <a:noFill/>
            <a:ln w="9525">
              <a:solidFill>
                <a:schemeClr val="tx1"/>
              </a:solidFill>
              <a:round/>
              <a:headEnd/>
              <a:tailEnd type="triangle" w="med" len="med"/>
            </a:ln>
          </p:spPr>
          <p:txBody>
            <a:bodyPr wrap="none" anchor="ctr"/>
            <a:lstStyle/>
            <a:p>
              <a:endParaRPr lang="zh-CN" altLang="en-US"/>
            </a:p>
          </p:txBody>
        </p:sp>
        <p:sp>
          <p:nvSpPr>
            <p:cNvPr id="11292" name="Line 19"/>
            <p:cNvSpPr>
              <a:spLocks noChangeShapeType="1"/>
            </p:cNvSpPr>
            <p:nvPr/>
          </p:nvSpPr>
          <p:spPr bwMode="auto">
            <a:xfrm>
              <a:off x="3264" y="2544"/>
              <a:ext cx="0" cy="240"/>
            </a:xfrm>
            <a:prstGeom prst="line">
              <a:avLst/>
            </a:prstGeom>
            <a:noFill/>
            <a:ln w="9525">
              <a:solidFill>
                <a:schemeClr val="tx1"/>
              </a:solidFill>
              <a:round/>
              <a:headEnd/>
              <a:tailEnd/>
            </a:ln>
          </p:spPr>
          <p:txBody>
            <a:bodyPr wrap="none" anchor="ctr"/>
            <a:lstStyle/>
            <a:p>
              <a:endParaRPr lang="zh-CN" altLang="en-US"/>
            </a:p>
          </p:txBody>
        </p:sp>
        <p:sp>
          <p:nvSpPr>
            <p:cNvPr id="11293" name="Line 20"/>
            <p:cNvSpPr>
              <a:spLocks noChangeShapeType="1"/>
            </p:cNvSpPr>
            <p:nvPr/>
          </p:nvSpPr>
          <p:spPr bwMode="auto">
            <a:xfrm flipH="1">
              <a:off x="2592" y="2640"/>
              <a:ext cx="192" cy="0"/>
            </a:xfrm>
            <a:prstGeom prst="line">
              <a:avLst/>
            </a:prstGeom>
            <a:noFill/>
            <a:ln w="9525">
              <a:solidFill>
                <a:schemeClr val="tx1"/>
              </a:solidFill>
              <a:round/>
              <a:headEnd/>
              <a:tailEnd type="triangle" w="med" len="med"/>
            </a:ln>
          </p:spPr>
          <p:txBody>
            <a:bodyPr wrap="none" anchor="ctr"/>
            <a:lstStyle/>
            <a:p>
              <a:endParaRPr lang="zh-CN" altLang="en-US"/>
            </a:p>
          </p:txBody>
        </p:sp>
        <p:sp>
          <p:nvSpPr>
            <p:cNvPr id="11294" name="Line 21"/>
            <p:cNvSpPr>
              <a:spLocks noChangeShapeType="1"/>
            </p:cNvSpPr>
            <p:nvPr/>
          </p:nvSpPr>
          <p:spPr bwMode="auto">
            <a:xfrm flipH="1">
              <a:off x="2592" y="2544"/>
              <a:ext cx="0" cy="240"/>
            </a:xfrm>
            <a:prstGeom prst="line">
              <a:avLst/>
            </a:prstGeom>
            <a:noFill/>
            <a:ln w="9525">
              <a:solidFill>
                <a:schemeClr val="tx1"/>
              </a:solidFill>
              <a:round/>
              <a:headEnd/>
              <a:tailEnd/>
            </a:ln>
          </p:spPr>
          <p:txBody>
            <a:bodyPr wrap="none" anchor="ctr"/>
            <a:lstStyle/>
            <a:p>
              <a:endParaRPr lang="zh-CN" altLang="en-US"/>
            </a:p>
          </p:txBody>
        </p:sp>
        <p:sp>
          <p:nvSpPr>
            <p:cNvPr id="11295" name="Line 22"/>
            <p:cNvSpPr>
              <a:spLocks noChangeShapeType="1"/>
            </p:cNvSpPr>
            <p:nvPr/>
          </p:nvSpPr>
          <p:spPr bwMode="auto">
            <a:xfrm>
              <a:off x="3744" y="2640"/>
              <a:ext cx="192" cy="0"/>
            </a:xfrm>
            <a:prstGeom prst="line">
              <a:avLst/>
            </a:prstGeom>
            <a:noFill/>
            <a:ln w="9525">
              <a:solidFill>
                <a:schemeClr val="tx1"/>
              </a:solidFill>
              <a:round/>
              <a:headEnd/>
              <a:tailEnd type="triangle" w="med" len="med"/>
            </a:ln>
          </p:spPr>
          <p:txBody>
            <a:bodyPr wrap="none" anchor="ctr"/>
            <a:lstStyle/>
            <a:p>
              <a:endParaRPr lang="zh-CN" altLang="en-US"/>
            </a:p>
          </p:txBody>
        </p:sp>
        <p:sp>
          <p:nvSpPr>
            <p:cNvPr id="11296" name="Line 23"/>
            <p:cNvSpPr>
              <a:spLocks noChangeShapeType="1"/>
            </p:cNvSpPr>
            <p:nvPr/>
          </p:nvSpPr>
          <p:spPr bwMode="auto">
            <a:xfrm>
              <a:off x="3936" y="2544"/>
              <a:ext cx="0" cy="240"/>
            </a:xfrm>
            <a:prstGeom prst="line">
              <a:avLst/>
            </a:prstGeom>
            <a:noFill/>
            <a:ln w="9525">
              <a:solidFill>
                <a:schemeClr val="tx1"/>
              </a:solidFill>
              <a:round/>
              <a:headEnd/>
              <a:tailEnd/>
            </a:ln>
          </p:spPr>
          <p:txBody>
            <a:bodyPr wrap="none" anchor="ctr"/>
            <a:lstStyle/>
            <a:p>
              <a:endParaRPr lang="zh-CN" altLang="en-US"/>
            </a:p>
          </p:txBody>
        </p:sp>
        <p:sp>
          <p:nvSpPr>
            <p:cNvPr id="11297" name="Line 24"/>
            <p:cNvSpPr>
              <a:spLocks noChangeShapeType="1"/>
            </p:cNvSpPr>
            <p:nvPr/>
          </p:nvSpPr>
          <p:spPr bwMode="auto">
            <a:xfrm flipH="1">
              <a:off x="3264" y="2640"/>
              <a:ext cx="192" cy="0"/>
            </a:xfrm>
            <a:prstGeom prst="line">
              <a:avLst/>
            </a:prstGeom>
            <a:noFill/>
            <a:ln w="9525">
              <a:solidFill>
                <a:schemeClr val="tx1"/>
              </a:solidFill>
              <a:round/>
              <a:headEnd/>
              <a:tailEnd type="triangle" w="med" len="med"/>
            </a:ln>
          </p:spPr>
          <p:txBody>
            <a:bodyPr wrap="none" anchor="ctr"/>
            <a:lstStyle/>
            <a:p>
              <a:endParaRPr lang="zh-CN" altLang="en-US"/>
            </a:p>
          </p:txBody>
        </p:sp>
        <p:sp>
          <p:nvSpPr>
            <p:cNvPr id="11298" name="Line 25"/>
            <p:cNvSpPr>
              <a:spLocks noChangeShapeType="1"/>
            </p:cNvSpPr>
            <p:nvPr/>
          </p:nvSpPr>
          <p:spPr bwMode="auto">
            <a:xfrm flipH="1">
              <a:off x="3264" y="2544"/>
              <a:ext cx="0" cy="240"/>
            </a:xfrm>
            <a:prstGeom prst="line">
              <a:avLst/>
            </a:prstGeom>
            <a:noFill/>
            <a:ln w="9525">
              <a:solidFill>
                <a:schemeClr val="tx1"/>
              </a:solidFill>
              <a:round/>
              <a:headEnd/>
              <a:tailEnd/>
            </a:ln>
          </p:spPr>
          <p:txBody>
            <a:bodyPr wrap="none" anchor="ctr"/>
            <a:lstStyle/>
            <a:p>
              <a:endParaRPr lang="zh-CN" altLang="en-US"/>
            </a:p>
          </p:txBody>
        </p:sp>
        <p:sp>
          <p:nvSpPr>
            <p:cNvPr id="11299" name="Line 26"/>
            <p:cNvSpPr>
              <a:spLocks noChangeShapeType="1"/>
            </p:cNvSpPr>
            <p:nvPr/>
          </p:nvSpPr>
          <p:spPr bwMode="auto">
            <a:xfrm>
              <a:off x="4416" y="2640"/>
              <a:ext cx="192" cy="0"/>
            </a:xfrm>
            <a:prstGeom prst="line">
              <a:avLst/>
            </a:prstGeom>
            <a:noFill/>
            <a:ln w="9525">
              <a:solidFill>
                <a:schemeClr val="tx1"/>
              </a:solidFill>
              <a:round/>
              <a:headEnd/>
              <a:tailEnd type="triangle" w="med" len="med"/>
            </a:ln>
          </p:spPr>
          <p:txBody>
            <a:bodyPr wrap="none" anchor="ctr"/>
            <a:lstStyle/>
            <a:p>
              <a:endParaRPr lang="zh-CN" altLang="en-US"/>
            </a:p>
          </p:txBody>
        </p:sp>
        <p:sp>
          <p:nvSpPr>
            <p:cNvPr id="11300" name="Line 27"/>
            <p:cNvSpPr>
              <a:spLocks noChangeShapeType="1"/>
            </p:cNvSpPr>
            <p:nvPr/>
          </p:nvSpPr>
          <p:spPr bwMode="auto">
            <a:xfrm>
              <a:off x="4608" y="2544"/>
              <a:ext cx="0" cy="240"/>
            </a:xfrm>
            <a:prstGeom prst="line">
              <a:avLst/>
            </a:prstGeom>
            <a:noFill/>
            <a:ln w="9525">
              <a:solidFill>
                <a:schemeClr val="tx1"/>
              </a:solidFill>
              <a:round/>
              <a:headEnd/>
              <a:tailEnd/>
            </a:ln>
          </p:spPr>
          <p:txBody>
            <a:bodyPr wrap="none" anchor="ctr"/>
            <a:lstStyle/>
            <a:p>
              <a:endParaRPr lang="zh-CN" altLang="en-US"/>
            </a:p>
          </p:txBody>
        </p:sp>
        <p:sp>
          <p:nvSpPr>
            <p:cNvPr id="11301" name="Line 28"/>
            <p:cNvSpPr>
              <a:spLocks noChangeShapeType="1"/>
            </p:cNvSpPr>
            <p:nvPr/>
          </p:nvSpPr>
          <p:spPr bwMode="auto">
            <a:xfrm flipH="1">
              <a:off x="3936" y="2640"/>
              <a:ext cx="192" cy="0"/>
            </a:xfrm>
            <a:prstGeom prst="line">
              <a:avLst/>
            </a:prstGeom>
            <a:noFill/>
            <a:ln w="9525">
              <a:solidFill>
                <a:schemeClr val="tx1"/>
              </a:solidFill>
              <a:round/>
              <a:headEnd/>
              <a:tailEnd type="triangle" w="med" len="med"/>
            </a:ln>
          </p:spPr>
          <p:txBody>
            <a:bodyPr wrap="none" anchor="ctr"/>
            <a:lstStyle/>
            <a:p>
              <a:endParaRPr lang="zh-CN" altLang="en-US"/>
            </a:p>
          </p:txBody>
        </p:sp>
        <p:sp>
          <p:nvSpPr>
            <p:cNvPr id="11302" name="Line 29"/>
            <p:cNvSpPr>
              <a:spLocks noChangeShapeType="1"/>
            </p:cNvSpPr>
            <p:nvPr/>
          </p:nvSpPr>
          <p:spPr bwMode="auto">
            <a:xfrm flipH="1">
              <a:off x="3936" y="2544"/>
              <a:ext cx="0" cy="240"/>
            </a:xfrm>
            <a:prstGeom prst="line">
              <a:avLst/>
            </a:prstGeom>
            <a:noFill/>
            <a:ln w="9525">
              <a:solidFill>
                <a:schemeClr val="tx1"/>
              </a:solidFill>
              <a:round/>
              <a:headEnd/>
              <a:tailEnd/>
            </a:ln>
          </p:spPr>
          <p:txBody>
            <a:bodyPr wrap="none" anchor="ctr"/>
            <a:lstStyle/>
            <a:p>
              <a:endParaRPr lang="zh-CN" altLang="en-US"/>
            </a:p>
          </p:txBody>
        </p:sp>
        <p:graphicFrame>
          <p:nvGraphicFramePr>
            <p:cNvPr id="11266" name="Object 0"/>
            <p:cNvGraphicFramePr>
              <a:graphicFrameLocks noChangeAspect="1"/>
            </p:cNvGraphicFramePr>
            <p:nvPr/>
          </p:nvGraphicFramePr>
          <p:xfrm>
            <a:off x="2160" y="2544"/>
            <a:ext cx="242" cy="256"/>
          </p:xfrm>
          <a:graphic>
            <a:graphicData uri="http://schemas.openxmlformats.org/presentationml/2006/ole">
              <mc:AlternateContent xmlns:mc="http://schemas.openxmlformats.org/markup-compatibility/2006">
                <mc:Choice xmlns:v="urn:schemas-microsoft-com:vml" Requires="v">
                  <p:oleObj spid="_x0000_s56334" name="公式" r:id="rId4" imgW="190440" imgH="203040" progId="">
                    <p:embed/>
                  </p:oleObj>
                </mc:Choice>
                <mc:Fallback>
                  <p:oleObj name="公式" r:id="rId4" imgW="190440" imgH="203040" progId="">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0" y="2544"/>
                          <a:ext cx="242" cy="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7" name="Object 1"/>
            <p:cNvGraphicFramePr>
              <a:graphicFrameLocks noChangeAspect="1"/>
            </p:cNvGraphicFramePr>
            <p:nvPr/>
          </p:nvGraphicFramePr>
          <p:xfrm>
            <a:off x="2782" y="2544"/>
            <a:ext cx="242" cy="256"/>
          </p:xfrm>
          <a:graphic>
            <a:graphicData uri="http://schemas.openxmlformats.org/presentationml/2006/ole">
              <mc:AlternateContent xmlns:mc="http://schemas.openxmlformats.org/markup-compatibility/2006">
                <mc:Choice xmlns:v="urn:schemas-microsoft-com:vml" Requires="v">
                  <p:oleObj spid="_x0000_s56335" name="公式" r:id="rId6" imgW="190440" imgH="203040" progId="">
                    <p:embed/>
                  </p:oleObj>
                </mc:Choice>
                <mc:Fallback>
                  <p:oleObj name="公式" r:id="rId6" imgW="190440" imgH="203040" progId="">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2" y="2544"/>
                          <a:ext cx="242" cy="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8" name="Object 2"/>
            <p:cNvGraphicFramePr>
              <a:graphicFrameLocks noChangeAspect="1"/>
            </p:cNvGraphicFramePr>
            <p:nvPr/>
          </p:nvGraphicFramePr>
          <p:xfrm>
            <a:off x="3454" y="2544"/>
            <a:ext cx="242" cy="256"/>
          </p:xfrm>
          <a:graphic>
            <a:graphicData uri="http://schemas.openxmlformats.org/presentationml/2006/ole">
              <mc:AlternateContent xmlns:mc="http://schemas.openxmlformats.org/markup-compatibility/2006">
                <mc:Choice xmlns:v="urn:schemas-microsoft-com:vml" Requires="v">
                  <p:oleObj spid="_x0000_s56336" name="公式" r:id="rId7" imgW="190440" imgH="203040" progId="">
                    <p:embed/>
                  </p:oleObj>
                </mc:Choice>
                <mc:Fallback>
                  <p:oleObj name="公式" r:id="rId7" imgW="190440" imgH="20304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4" y="2544"/>
                          <a:ext cx="242" cy="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9" name="Object 3"/>
            <p:cNvGraphicFramePr>
              <a:graphicFrameLocks noChangeAspect="1"/>
            </p:cNvGraphicFramePr>
            <p:nvPr/>
          </p:nvGraphicFramePr>
          <p:xfrm>
            <a:off x="4080" y="2544"/>
            <a:ext cx="242" cy="256"/>
          </p:xfrm>
          <a:graphic>
            <a:graphicData uri="http://schemas.openxmlformats.org/presentationml/2006/ole">
              <mc:AlternateContent xmlns:mc="http://schemas.openxmlformats.org/markup-compatibility/2006">
                <mc:Choice xmlns:v="urn:schemas-microsoft-com:vml" Requires="v">
                  <p:oleObj spid="_x0000_s56337" name="公式" r:id="rId8" imgW="190440" imgH="203040" progId="">
                    <p:embed/>
                  </p:oleObj>
                </mc:Choice>
                <mc:Fallback>
                  <p:oleObj name="公式" r:id="rId8" imgW="190440" imgH="20304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0" y="2544"/>
                          <a:ext cx="242" cy="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303" name="Text Box 34"/>
            <p:cNvSpPr txBox="1">
              <a:spLocks noChangeArrowheads="1"/>
            </p:cNvSpPr>
            <p:nvPr/>
          </p:nvSpPr>
          <p:spPr bwMode="auto">
            <a:xfrm>
              <a:off x="1632" y="1104"/>
              <a:ext cx="672" cy="442"/>
            </a:xfrm>
            <a:prstGeom prst="rect">
              <a:avLst/>
            </a:prstGeom>
            <a:noFill/>
            <a:ln w="9525">
              <a:noFill/>
              <a:miter lim="800000"/>
              <a:headEnd/>
              <a:tailEnd/>
            </a:ln>
          </p:spPr>
          <p:txBody>
            <a:bodyPr>
              <a:spAutoFit/>
            </a:bodyPr>
            <a:lstStyle/>
            <a:p>
              <a:pPr>
                <a:spcBef>
                  <a:spcPct val="50000"/>
                </a:spcBef>
              </a:pPr>
              <a:r>
                <a:rPr lang="zh-CN" altLang="en-US" sz="2000" b="1">
                  <a:solidFill>
                    <a:srgbClr val="008B88"/>
                  </a:solidFill>
                  <a:latin typeface="宋体" charset="-122"/>
                </a:rPr>
                <a:t>物平面(网格)</a:t>
              </a:r>
            </a:p>
          </p:txBody>
        </p:sp>
        <p:sp>
          <p:nvSpPr>
            <p:cNvPr id="11304" name="Text Box 35"/>
            <p:cNvSpPr txBox="1">
              <a:spLocks noChangeArrowheads="1"/>
            </p:cNvSpPr>
            <p:nvPr/>
          </p:nvSpPr>
          <p:spPr bwMode="auto">
            <a:xfrm>
              <a:off x="2928" y="1200"/>
              <a:ext cx="816" cy="250"/>
            </a:xfrm>
            <a:prstGeom prst="rect">
              <a:avLst/>
            </a:prstGeom>
            <a:noFill/>
            <a:ln w="9525">
              <a:noFill/>
              <a:miter lim="800000"/>
              <a:headEnd/>
              <a:tailEnd/>
            </a:ln>
          </p:spPr>
          <p:txBody>
            <a:bodyPr>
              <a:spAutoFit/>
            </a:bodyPr>
            <a:lstStyle/>
            <a:p>
              <a:pPr>
                <a:spcBef>
                  <a:spcPct val="50000"/>
                </a:spcBef>
              </a:pPr>
              <a:r>
                <a:rPr lang="zh-CN" altLang="en-US" sz="2000" b="1">
                  <a:solidFill>
                    <a:srgbClr val="008B88"/>
                  </a:solidFill>
                  <a:latin typeface="宋体" charset="-122"/>
                </a:rPr>
                <a:t>频谱面</a:t>
              </a:r>
            </a:p>
          </p:txBody>
        </p:sp>
        <p:sp>
          <p:nvSpPr>
            <p:cNvPr id="11305" name="Text Box 36"/>
            <p:cNvSpPr txBox="1">
              <a:spLocks noChangeArrowheads="1"/>
            </p:cNvSpPr>
            <p:nvPr/>
          </p:nvSpPr>
          <p:spPr bwMode="auto">
            <a:xfrm>
              <a:off x="4176" y="1248"/>
              <a:ext cx="768" cy="250"/>
            </a:xfrm>
            <a:prstGeom prst="rect">
              <a:avLst/>
            </a:prstGeom>
            <a:noFill/>
            <a:ln w="9525">
              <a:noFill/>
              <a:miter lim="800000"/>
              <a:headEnd/>
              <a:tailEnd/>
            </a:ln>
          </p:spPr>
          <p:txBody>
            <a:bodyPr>
              <a:spAutoFit/>
            </a:bodyPr>
            <a:lstStyle/>
            <a:p>
              <a:pPr>
                <a:spcBef>
                  <a:spcPct val="50000"/>
                </a:spcBef>
              </a:pPr>
              <a:r>
                <a:rPr lang="zh-CN" altLang="en-US" sz="2000" b="1">
                  <a:solidFill>
                    <a:srgbClr val="008B88"/>
                  </a:solidFill>
                  <a:latin typeface="宋体" charset="-122"/>
                </a:rPr>
                <a:t>像平面</a:t>
              </a:r>
            </a:p>
          </p:txBody>
        </p:sp>
        <p:sp>
          <p:nvSpPr>
            <p:cNvPr id="11306" name="Line 37"/>
            <p:cNvSpPr>
              <a:spLocks noChangeShapeType="1"/>
            </p:cNvSpPr>
            <p:nvPr/>
          </p:nvSpPr>
          <p:spPr bwMode="auto">
            <a:xfrm flipV="1">
              <a:off x="624" y="1728"/>
              <a:ext cx="624" cy="288"/>
            </a:xfrm>
            <a:prstGeom prst="line">
              <a:avLst/>
            </a:prstGeom>
            <a:noFill/>
            <a:ln w="9525">
              <a:solidFill>
                <a:srgbClr val="FF0000"/>
              </a:solidFill>
              <a:round/>
              <a:headEnd/>
              <a:tailEnd type="triangle" w="med" len="med"/>
            </a:ln>
          </p:spPr>
          <p:txBody>
            <a:bodyPr wrap="none" anchor="ctr"/>
            <a:lstStyle/>
            <a:p>
              <a:endParaRPr lang="zh-CN" altLang="en-US"/>
            </a:p>
          </p:txBody>
        </p:sp>
        <p:sp>
          <p:nvSpPr>
            <p:cNvPr id="11307" name="Line 38"/>
            <p:cNvSpPr>
              <a:spLocks noChangeShapeType="1"/>
            </p:cNvSpPr>
            <p:nvPr/>
          </p:nvSpPr>
          <p:spPr bwMode="auto">
            <a:xfrm>
              <a:off x="624" y="2016"/>
              <a:ext cx="624" cy="0"/>
            </a:xfrm>
            <a:prstGeom prst="line">
              <a:avLst/>
            </a:prstGeom>
            <a:noFill/>
            <a:ln w="9525">
              <a:solidFill>
                <a:srgbClr val="FF0000"/>
              </a:solidFill>
              <a:round/>
              <a:headEnd/>
              <a:tailEnd type="triangle" w="med" len="med"/>
            </a:ln>
          </p:spPr>
          <p:txBody>
            <a:bodyPr wrap="none" anchor="ctr"/>
            <a:lstStyle/>
            <a:p>
              <a:endParaRPr lang="zh-CN" altLang="en-US"/>
            </a:p>
          </p:txBody>
        </p:sp>
        <p:sp>
          <p:nvSpPr>
            <p:cNvPr id="11308" name="Line 39"/>
            <p:cNvSpPr>
              <a:spLocks noChangeShapeType="1"/>
            </p:cNvSpPr>
            <p:nvPr/>
          </p:nvSpPr>
          <p:spPr bwMode="auto">
            <a:xfrm>
              <a:off x="624" y="2016"/>
              <a:ext cx="624" cy="240"/>
            </a:xfrm>
            <a:prstGeom prst="line">
              <a:avLst/>
            </a:prstGeom>
            <a:noFill/>
            <a:ln w="9525">
              <a:solidFill>
                <a:srgbClr val="FF0000"/>
              </a:solidFill>
              <a:round/>
              <a:headEnd/>
              <a:tailEnd type="triangle" w="med" len="med"/>
            </a:ln>
          </p:spPr>
          <p:txBody>
            <a:bodyPr wrap="none" anchor="ctr"/>
            <a:lstStyle/>
            <a:p>
              <a:endParaRPr lang="zh-CN" altLang="en-US"/>
            </a:p>
          </p:txBody>
        </p:sp>
        <p:sp>
          <p:nvSpPr>
            <p:cNvPr id="11309" name="Text Box 40"/>
            <p:cNvSpPr txBox="1">
              <a:spLocks noChangeArrowheads="1"/>
            </p:cNvSpPr>
            <p:nvPr/>
          </p:nvSpPr>
          <p:spPr bwMode="auto">
            <a:xfrm>
              <a:off x="480" y="2016"/>
              <a:ext cx="288" cy="327"/>
            </a:xfrm>
            <a:prstGeom prst="rect">
              <a:avLst/>
            </a:prstGeom>
            <a:noFill/>
            <a:ln w="9525">
              <a:noFill/>
              <a:miter lim="800000"/>
              <a:headEnd/>
              <a:tailEnd/>
            </a:ln>
          </p:spPr>
          <p:txBody>
            <a:bodyPr>
              <a:spAutoFit/>
            </a:bodyPr>
            <a:lstStyle/>
            <a:p>
              <a:pPr>
                <a:spcBef>
                  <a:spcPct val="50000"/>
                </a:spcBef>
              </a:pPr>
              <a:r>
                <a:rPr lang="en-US" altLang="zh-CN" sz="2800" b="1">
                  <a:solidFill>
                    <a:srgbClr val="008B88"/>
                  </a:solidFill>
                  <a:latin typeface="宋体" charset="-122"/>
                </a:rPr>
                <a:t>S</a:t>
              </a:r>
            </a:p>
          </p:txBody>
        </p:sp>
        <p:sp>
          <p:nvSpPr>
            <p:cNvPr id="11310" name="Line 41"/>
            <p:cNvSpPr>
              <a:spLocks noChangeShapeType="1"/>
            </p:cNvSpPr>
            <p:nvPr/>
          </p:nvSpPr>
          <p:spPr bwMode="auto">
            <a:xfrm>
              <a:off x="1248" y="1728"/>
              <a:ext cx="672" cy="0"/>
            </a:xfrm>
            <a:prstGeom prst="line">
              <a:avLst/>
            </a:prstGeom>
            <a:noFill/>
            <a:ln w="9525">
              <a:solidFill>
                <a:srgbClr val="FF0000"/>
              </a:solidFill>
              <a:round/>
              <a:headEnd/>
              <a:tailEnd type="triangle" w="med" len="med"/>
            </a:ln>
          </p:spPr>
          <p:txBody>
            <a:bodyPr wrap="none" anchor="ctr"/>
            <a:lstStyle/>
            <a:p>
              <a:endParaRPr lang="zh-CN" altLang="en-US"/>
            </a:p>
          </p:txBody>
        </p:sp>
        <p:sp>
          <p:nvSpPr>
            <p:cNvPr id="11311" name="Line 42"/>
            <p:cNvSpPr>
              <a:spLocks noChangeShapeType="1"/>
            </p:cNvSpPr>
            <p:nvPr/>
          </p:nvSpPr>
          <p:spPr bwMode="auto">
            <a:xfrm>
              <a:off x="1248" y="2016"/>
              <a:ext cx="672" cy="0"/>
            </a:xfrm>
            <a:prstGeom prst="line">
              <a:avLst/>
            </a:prstGeom>
            <a:noFill/>
            <a:ln w="9525">
              <a:solidFill>
                <a:srgbClr val="FF0000"/>
              </a:solidFill>
              <a:round/>
              <a:headEnd/>
              <a:tailEnd type="triangle" w="med" len="med"/>
            </a:ln>
          </p:spPr>
          <p:txBody>
            <a:bodyPr wrap="none" anchor="ctr"/>
            <a:lstStyle/>
            <a:p>
              <a:endParaRPr lang="zh-CN" altLang="en-US"/>
            </a:p>
          </p:txBody>
        </p:sp>
        <p:sp>
          <p:nvSpPr>
            <p:cNvPr id="11312" name="Line 43"/>
            <p:cNvSpPr>
              <a:spLocks noChangeShapeType="1"/>
            </p:cNvSpPr>
            <p:nvPr/>
          </p:nvSpPr>
          <p:spPr bwMode="auto">
            <a:xfrm>
              <a:off x="1248" y="2256"/>
              <a:ext cx="672" cy="0"/>
            </a:xfrm>
            <a:prstGeom prst="line">
              <a:avLst/>
            </a:prstGeom>
            <a:noFill/>
            <a:ln w="9525">
              <a:solidFill>
                <a:srgbClr val="FF0000"/>
              </a:solidFill>
              <a:round/>
              <a:headEnd/>
              <a:tailEnd type="triangle" w="med" len="med"/>
            </a:ln>
          </p:spPr>
          <p:txBody>
            <a:bodyPr wrap="none" anchor="ctr"/>
            <a:lstStyle/>
            <a:p>
              <a:endParaRPr lang="zh-CN" altLang="en-US"/>
            </a:p>
          </p:txBody>
        </p:sp>
      </p:grpSp>
      <p:sp>
        <p:nvSpPr>
          <p:cNvPr id="26668" name="Text Box 44"/>
          <p:cNvSpPr txBox="1">
            <a:spLocks noChangeArrowheads="1"/>
          </p:cNvSpPr>
          <p:nvPr/>
        </p:nvSpPr>
        <p:spPr bwMode="auto">
          <a:xfrm>
            <a:off x="3429000" y="4572000"/>
            <a:ext cx="2819400" cy="457200"/>
          </a:xfrm>
          <a:prstGeom prst="rect">
            <a:avLst/>
          </a:prstGeom>
          <a:noFill/>
          <a:ln w="9525">
            <a:noFill/>
            <a:miter lim="800000"/>
            <a:headEnd/>
            <a:tailEnd/>
          </a:ln>
        </p:spPr>
        <p:txBody>
          <a:bodyPr>
            <a:spAutoFit/>
          </a:bodyPr>
          <a:lstStyle/>
          <a:p>
            <a:pPr eaLnBrk="0" hangingPunct="0">
              <a:spcBef>
                <a:spcPct val="50000"/>
              </a:spcBef>
            </a:pPr>
            <a:r>
              <a:rPr lang="zh-CN" altLang="en-US" b="1">
                <a:solidFill>
                  <a:srgbClr val="800000"/>
                </a:solidFill>
                <a:sym typeface="Symbol" pitchFamily="18" charset="2"/>
              </a:rPr>
              <a:t>4空间滤波系统</a:t>
            </a:r>
            <a:endParaRPr lang="zh-CN" altLang="en-US" b="1">
              <a:solidFill>
                <a:srgbClr val="800000"/>
              </a:solidFill>
            </a:endParaRPr>
          </a:p>
        </p:txBody>
      </p:sp>
      <p:sp>
        <p:nvSpPr>
          <p:cNvPr id="11273" name="Text Box 45"/>
          <p:cNvSpPr txBox="1">
            <a:spLocks noChangeArrowheads="1"/>
          </p:cNvSpPr>
          <p:nvPr/>
        </p:nvSpPr>
        <p:spPr bwMode="auto">
          <a:xfrm>
            <a:off x="914400" y="5334000"/>
            <a:ext cx="7315200" cy="519113"/>
          </a:xfrm>
          <a:prstGeom prst="rect">
            <a:avLst/>
          </a:prstGeom>
          <a:noFill/>
          <a:ln w="9525">
            <a:noFill/>
            <a:miter lim="800000"/>
            <a:headEnd/>
            <a:tailEnd/>
          </a:ln>
        </p:spPr>
        <p:txBody>
          <a:bodyPr>
            <a:spAutoFit/>
          </a:bodyPr>
          <a:lstStyle/>
          <a:p>
            <a:pPr eaLnBrk="0" hangingPunct="0">
              <a:spcBef>
                <a:spcPct val="50000"/>
              </a:spcBef>
            </a:pPr>
            <a:endParaRPr lang="zh-CN" altLang="en-US" sz="2800" b="1"/>
          </a:p>
        </p:txBody>
      </p:sp>
      <p:sp>
        <p:nvSpPr>
          <p:cNvPr id="26670" name="Text Box 46"/>
          <p:cNvSpPr txBox="1">
            <a:spLocks noChangeArrowheads="1"/>
          </p:cNvSpPr>
          <p:nvPr/>
        </p:nvSpPr>
        <p:spPr bwMode="auto">
          <a:xfrm>
            <a:off x="1905000" y="5486400"/>
            <a:ext cx="6858000" cy="519113"/>
          </a:xfrm>
          <a:prstGeom prst="rect">
            <a:avLst/>
          </a:prstGeom>
          <a:noFill/>
          <a:ln w="9525">
            <a:noFill/>
            <a:miter lim="800000"/>
            <a:headEnd/>
            <a:tailEnd/>
          </a:ln>
        </p:spPr>
        <p:txBody>
          <a:bodyPr>
            <a:spAutoFit/>
          </a:bodyPr>
          <a:lstStyle/>
          <a:p>
            <a:pPr eaLnBrk="0" hangingPunct="0">
              <a:spcBef>
                <a:spcPct val="50000"/>
              </a:spcBef>
            </a:pPr>
            <a:r>
              <a:rPr lang="zh-CN" altLang="en-US" sz="2800" b="1">
                <a:solidFill>
                  <a:srgbClr val="800000"/>
                </a:solidFill>
              </a:rPr>
              <a:t>通过控制频谱来控制像面的信息．</a:t>
            </a:r>
          </a:p>
        </p:txBody>
      </p:sp>
      <p:sp>
        <p:nvSpPr>
          <p:cNvPr id="11275" name="AutoShape 47">
            <a:hlinkClick r:id="" action="ppaction://hlinkshowjump?jump=nextslide"/>
          </p:cNvPr>
          <p:cNvSpPr>
            <a:spLocks noChangeArrowheads="1"/>
          </p:cNvSpPr>
          <p:nvPr/>
        </p:nvSpPr>
        <p:spPr bwMode="auto">
          <a:xfrm>
            <a:off x="8534400" y="6324600"/>
            <a:ext cx="381000" cy="381000"/>
          </a:xfrm>
          <a:prstGeom prst="rightArrow">
            <a:avLst>
              <a:gd name="adj1" fmla="val 50000"/>
              <a:gd name="adj2" fmla="val 25000"/>
            </a:avLst>
          </a:prstGeom>
          <a:solidFill>
            <a:srgbClr val="C1E0FF"/>
          </a:solidFill>
          <a:ln w="9525">
            <a:solidFill>
              <a:srgbClr val="005BB6"/>
            </a:solidFill>
            <a:miter lim="800000"/>
            <a:headEnd/>
            <a:tailEnd/>
          </a:ln>
        </p:spPr>
        <p:txBody>
          <a:bodyPr wrap="none" anchor="ctr"/>
          <a:lstStyle/>
          <a:p>
            <a:endParaRPr lang="zh-CN" altLang="en-US"/>
          </a:p>
        </p:txBody>
      </p:sp>
      <p:sp>
        <p:nvSpPr>
          <p:cNvPr id="11276" name="AutoShape 48">
            <a:hlinkClick r:id="" action="ppaction://hlinkshowjump?jump=previousslide"/>
          </p:cNvPr>
          <p:cNvSpPr>
            <a:spLocks noChangeArrowheads="1"/>
          </p:cNvSpPr>
          <p:nvPr/>
        </p:nvSpPr>
        <p:spPr bwMode="auto">
          <a:xfrm flipH="1">
            <a:off x="8001000" y="6324600"/>
            <a:ext cx="381000" cy="381000"/>
          </a:xfrm>
          <a:prstGeom prst="rightArrow">
            <a:avLst>
              <a:gd name="adj1" fmla="val 50000"/>
              <a:gd name="adj2" fmla="val 25000"/>
            </a:avLst>
          </a:prstGeom>
          <a:solidFill>
            <a:srgbClr val="F6DDCE"/>
          </a:solidFill>
          <a:ln w="9525">
            <a:solidFill>
              <a:srgbClr val="BF6639"/>
            </a:solidFill>
            <a:miter lim="800000"/>
            <a:headEnd/>
            <a:tailEnd/>
          </a:ln>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ppt_w</p:attrName>
                                        </p:attrNameLst>
                                      </p:cBhvr>
                                      <p:tavLst>
                                        <p:tav tm="0">
                                          <p:val>
                                            <p:fltVal val="0"/>
                                          </p:val>
                                        </p:tav>
                                        <p:tav tm="100000">
                                          <p:val>
                                            <p:strVal val="#ppt_w"/>
                                          </p:val>
                                        </p:tav>
                                      </p:tavLst>
                                    </p:anim>
                                    <p:anim calcmode="lin" valueType="num">
                                      <p:cBhvr>
                                        <p:cTn id="8" dur="500" fill="hold"/>
                                        <p:tgtEl>
                                          <p:spTgt spid="266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26668"/>
                                        </p:tgtEl>
                                        <p:attrNameLst>
                                          <p:attrName>style.visibility</p:attrName>
                                        </p:attrNameLst>
                                      </p:cBhvr>
                                      <p:to>
                                        <p:strVal val="visible"/>
                                      </p:to>
                                    </p:set>
                                    <p:anim calcmode="lin" valueType="num">
                                      <p:cBhvr>
                                        <p:cTn id="18" dur="500" fill="hold"/>
                                        <p:tgtEl>
                                          <p:spTgt spid="26668"/>
                                        </p:tgtEl>
                                        <p:attrNameLst>
                                          <p:attrName>ppt_w</p:attrName>
                                        </p:attrNameLst>
                                      </p:cBhvr>
                                      <p:tavLst>
                                        <p:tav tm="0">
                                          <p:val>
                                            <p:fltVal val="0"/>
                                          </p:val>
                                        </p:tav>
                                        <p:tav tm="100000">
                                          <p:val>
                                            <p:strVal val="#ppt_w"/>
                                          </p:val>
                                        </p:tav>
                                      </p:tavLst>
                                    </p:anim>
                                    <p:anim calcmode="lin" valueType="num">
                                      <p:cBhvr>
                                        <p:cTn id="19" dur="500" fill="hold"/>
                                        <p:tgtEl>
                                          <p:spTgt spid="26668"/>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6670"/>
                                        </p:tgtEl>
                                        <p:attrNameLst>
                                          <p:attrName>style.visibility</p:attrName>
                                        </p:attrNameLst>
                                      </p:cBhvr>
                                      <p:to>
                                        <p:strVal val="visible"/>
                                      </p:to>
                                    </p:set>
                                    <p:animEffect transition="in" filter="wipe(left)">
                                      <p:cBhvr>
                                        <p:cTn id="24" dur="500"/>
                                        <p:tgtEl>
                                          <p:spTgt spid="26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68" grpId="0" autoUpdateAnimBg="0"/>
      <p:bldP spid="26670"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752600" y="990600"/>
            <a:ext cx="3124200" cy="4038600"/>
            <a:chOff x="768" y="624"/>
            <a:chExt cx="1968" cy="2544"/>
          </a:xfrm>
        </p:grpSpPr>
        <p:sp>
          <p:nvSpPr>
            <p:cNvPr id="21612" name="Rectangle 3"/>
            <p:cNvSpPr>
              <a:spLocks noChangeArrowheads="1"/>
            </p:cNvSpPr>
            <p:nvPr/>
          </p:nvSpPr>
          <p:spPr bwMode="auto">
            <a:xfrm>
              <a:off x="768" y="912"/>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1613" name="Rectangle 4"/>
            <p:cNvSpPr>
              <a:spLocks noChangeArrowheads="1"/>
            </p:cNvSpPr>
            <p:nvPr/>
          </p:nvSpPr>
          <p:spPr bwMode="auto">
            <a:xfrm>
              <a:off x="768" y="1008"/>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1614" name="Rectangle 5"/>
            <p:cNvSpPr>
              <a:spLocks noChangeArrowheads="1"/>
            </p:cNvSpPr>
            <p:nvPr/>
          </p:nvSpPr>
          <p:spPr bwMode="auto">
            <a:xfrm>
              <a:off x="768" y="1104"/>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1615" name="Rectangle 6"/>
            <p:cNvSpPr>
              <a:spLocks noChangeArrowheads="1"/>
            </p:cNvSpPr>
            <p:nvPr/>
          </p:nvSpPr>
          <p:spPr bwMode="auto">
            <a:xfrm>
              <a:off x="768" y="1200"/>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1616" name="Rectangle 7"/>
            <p:cNvSpPr>
              <a:spLocks noChangeArrowheads="1"/>
            </p:cNvSpPr>
            <p:nvPr/>
          </p:nvSpPr>
          <p:spPr bwMode="auto">
            <a:xfrm>
              <a:off x="768" y="129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1617" name="Rectangle 8"/>
            <p:cNvSpPr>
              <a:spLocks noChangeArrowheads="1"/>
            </p:cNvSpPr>
            <p:nvPr/>
          </p:nvSpPr>
          <p:spPr bwMode="auto">
            <a:xfrm>
              <a:off x="768" y="1392"/>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1618" name="Rectangle 9"/>
            <p:cNvSpPr>
              <a:spLocks noChangeArrowheads="1"/>
            </p:cNvSpPr>
            <p:nvPr/>
          </p:nvSpPr>
          <p:spPr bwMode="auto">
            <a:xfrm>
              <a:off x="768" y="1488"/>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1619" name="Rectangle 10"/>
            <p:cNvSpPr>
              <a:spLocks noChangeArrowheads="1"/>
            </p:cNvSpPr>
            <p:nvPr/>
          </p:nvSpPr>
          <p:spPr bwMode="auto">
            <a:xfrm>
              <a:off x="768" y="1584"/>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1620" name="Rectangle 11"/>
            <p:cNvSpPr>
              <a:spLocks noChangeArrowheads="1"/>
            </p:cNvSpPr>
            <p:nvPr/>
          </p:nvSpPr>
          <p:spPr bwMode="auto">
            <a:xfrm>
              <a:off x="768" y="1680"/>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1621" name="Rectangle 12"/>
            <p:cNvSpPr>
              <a:spLocks noChangeArrowheads="1"/>
            </p:cNvSpPr>
            <p:nvPr/>
          </p:nvSpPr>
          <p:spPr bwMode="auto">
            <a:xfrm>
              <a:off x="768" y="177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1622" name="Rectangle 13"/>
            <p:cNvSpPr>
              <a:spLocks noChangeArrowheads="1"/>
            </p:cNvSpPr>
            <p:nvPr/>
          </p:nvSpPr>
          <p:spPr bwMode="auto">
            <a:xfrm>
              <a:off x="768" y="1872"/>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1623" name="Rectangle 14"/>
            <p:cNvSpPr>
              <a:spLocks noChangeArrowheads="1"/>
            </p:cNvSpPr>
            <p:nvPr/>
          </p:nvSpPr>
          <p:spPr bwMode="auto">
            <a:xfrm>
              <a:off x="768" y="1968"/>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1624" name="Rectangle 15"/>
            <p:cNvSpPr>
              <a:spLocks noChangeArrowheads="1"/>
            </p:cNvSpPr>
            <p:nvPr/>
          </p:nvSpPr>
          <p:spPr bwMode="auto">
            <a:xfrm>
              <a:off x="768" y="2064"/>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1625" name="Rectangle 16"/>
            <p:cNvSpPr>
              <a:spLocks noChangeArrowheads="1"/>
            </p:cNvSpPr>
            <p:nvPr/>
          </p:nvSpPr>
          <p:spPr bwMode="auto">
            <a:xfrm rot="5400000">
              <a:off x="-168" y="1560"/>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1626" name="Rectangle 17"/>
            <p:cNvSpPr>
              <a:spLocks noChangeArrowheads="1"/>
            </p:cNvSpPr>
            <p:nvPr/>
          </p:nvSpPr>
          <p:spPr bwMode="auto">
            <a:xfrm rot="5400000">
              <a:off x="-72" y="1560"/>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1627" name="Rectangle 18"/>
            <p:cNvSpPr>
              <a:spLocks noChangeArrowheads="1"/>
            </p:cNvSpPr>
            <p:nvPr/>
          </p:nvSpPr>
          <p:spPr bwMode="auto">
            <a:xfrm rot="5400000">
              <a:off x="24" y="1560"/>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1628" name="Rectangle 19"/>
            <p:cNvSpPr>
              <a:spLocks noChangeArrowheads="1"/>
            </p:cNvSpPr>
            <p:nvPr/>
          </p:nvSpPr>
          <p:spPr bwMode="auto">
            <a:xfrm rot="5400000">
              <a:off x="120" y="1560"/>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1629" name="Rectangle 20"/>
            <p:cNvSpPr>
              <a:spLocks noChangeArrowheads="1"/>
            </p:cNvSpPr>
            <p:nvPr/>
          </p:nvSpPr>
          <p:spPr bwMode="auto">
            <a:xfrm rot="5400000">
              <a:off x="216" y="1560"/>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1630" name="Rectangle 21"/>
            <p:cNvSpPr>
              <a:spLocks noChangeArrowheads="1"/>
            </p:cNvSpPr>
            <p:nvPr/>
          </p:nvSpPr>
          <p:spPr bwMode="auto">
            <a:xfrm rot="5400000">
              <a:off x="312" y="1560"/>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1631" name="Rectangle 22"/>
            <p:cNvSpPr>
              <a:spLocks noChangeArrowheads="1"/>
            </p:cNvSpPr>
            <p:nvPr/>
          </p:nvSpPr>
          <p:spPr bwMode="auto">
            <a:xfrm rot="5400000">
              <a:off x="408" y="1560"/>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1632" name="Rectangle 23"/>
            <p:cNvSpPr>
              <a:spLocks noChangeArrowheads="1"/>
            </p:cNvSpPr>
            <p:nvPr/>
          </p:nvSpPr>
          <p:spPr bwMode="auto">
            <a:xfrm rot="5400000">
              <a:off x="504" y="1560"/>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1633" name="Rectangle 24"/>
            <p:cNvSpPr>
              <a:spLocks noChangeArrowheads="1"/>
            </p:cNvSpPr>
            <p:nvPr/>
          </p:nvSpPr>
          <p:spPr bwMode="auto">
            <a:xfrm rot="5400000">
              <a:off x="600" y="1560"/>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1634" name="Rectangle 25"/>
            <p:cNvSpPr>
              <a:spLocks noChangeArrowheads="1"/>
            </p:cNvSpPr>
            <p:nvPr/>
          </p:nvSpPr>
          <p:spPr bwMode="auto">
            <a:xfrm rot="5400000">
              <a:off x="696" y="1560"/>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1635" name="Rectangle 26"/>
            <p:cNvSpPr>
              <a:spLocks noChangeArrowheads="1"/>
            </p:cNvSpPr>
            <p:nvPr/>
          </p:nvSpPr>
          <p:spPr bwMode="auto">
            <a:xfrm rot="5400000">
              <a:off x="792" y="1560"/>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1636" name="Rectangle 27"/>
            <p:cNvSpPr>
              <a:spLocks noChangeArrowheads="1"/>
            </p:cNvSpPr>
            <p:nvPr/>
          </p:nvSpPr>
          <p:spPr bwMode="auto">
            <a:xfrm rot="5400000">
              <a:off x="888" y="1560"/>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1637" name="Rectangle 28"/>
            <p:cNvSpPr>
              <a:spLocks noChangeArrowheads="1"/>
            </p:cNvSpPr>
            <p:nvPr/>
          </p:nvSpPr>
          <p:spPr bwMode="auto">
            <a:xfrm rot="5400000">
              <a:off x="984" y="1560"/>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1638" name="Rectangle 29"/>
            <p:cNvSpPr>
              <a:spLocks noChangeArrowheads="1"/>
            </p:cNvSpPr>
            <p:nvPr/>
          </p:nvSpPr>
          <p:spPr bwMode="auto">
            <a:xfrm rot="5400000">
              <a:off x="1080" y="1560"/>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1639" name="Rectangle 30"/>
            <p:cNvSpPr>
              <a:spLocks noChangeArrowheads="1"/>
            </p:cNvSpPr>
            <p:nvPr/>
          </p:nvSpPr>
          <p:spPr bwMode="auto">
            <a:xfrm rot="5400000">
              <a:off x="1176" y="1560"/>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1640" name="Rectangle 31"/>
            <p:cNvSpPr>
              <a:spLocks noChangeArrowheads="1"/>
            </p:cNvSpPr>
            <p:nvPr/>
          </p:nvSpPr>
          <p:spPr bwMode="auto">
            <a:xfrm rot="5400000">
              <a:off x="1272" y="1560"/>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1641" name="Rectangle 32"/>
            <p:cNvSpPr>
              <a:spLocks noChangeArrowheads="1"/>
            </p:cNvSpPr>
            <p:nvPr/>
          </p:nvSpPr>
          <p:spPr bwMode="auto">
            <a:xfrm rot="5400000">
              <a:off x="1368" y="1560"/>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1642" name="Rectangle 33"/>
            <p:cNvSpPr>
              <a:spLocks noChangeArrowheads="1"/>
            </p:cNvSpPr>
            <p:nvPr/>
          </p:nvSpPr>
          <p:spPr bwMode="auto">
            <a:xfrm rot="5400000">
              <a:off x="1464" y="1560"/>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1643" name="Rectangle 34"/>
            <p:cNvSpPr>
              <a:spLocks noChangeArrowheads="1"/>
            </p:cNvSpPr>
            <p:nvPr/>
          </p:nvSpPr>
          <p:spPr bwMode="auto">
            <a:xfrm rot="5400000">
              <a:off x="1560" y="1560"/>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1644" name="Rectangle 35"/>
            <p:cNvSpPr>
              <a:spLocks noChangeArrowheads="1"/>
            </p:cNvSpPr>
            <p:nvPr/>
          </p:nvSpPr>
          <p:spPr bwMode="auto">
            <a:xfrm rot="5400000">
              <a:off x="1656" y="1560"/>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1645" name="Rectangle 36"/>
            <p:cNvSpPr>
              <a:spLocks noChangeArrowheads="1"/>
            </p:cNvSpPr>
            <p:nvPr/>
          </p:nvSpPr>
          <p:spPr bwMode="auto">
            <a:xfrm rot="5400000">
              <a:off x="1752" y="1560"/>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1646" name="Rectangle 37"/>
            <p:cNvSpPr>
              <a:spLocks noChangeArrowheads="1"/>
            </p:cNvSpPr>
            <p:nvPr/>
          </p:nvSpPr>
          <p:spPr bwMode="auto">
            <a:xfrm>
              <a:off x="768" y="624"/>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1647" name="Rectangle 38"/>
            <p:cNvSpPr>
              <a:spLocks noChangeArrowheads="1"/>
            </p:cNvSpPr>
            <p:nvPr/>
          </p:nvSpPr>
          <p:spPr bwMode="auto">
            <a:xfrm>
              <a:off x="768" y="720"/>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1648" name="Rectangle 39"/>
            <p:cNvSpPr>
              <a:spLocks noChangeArrowheads="1"/>
            </p:cNvSpPr>
            <p:nvPr/>
          </p:nvSpPr>
          <p:spPr bwMode="auto">
            <a:xfrm>
              <a:off x="768" y="81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1649" name="Rectangle 40"/>
            <p:cNvSpPr>
              <a:spLocks noChangeArrowheads="1"/>
            </p:cNvSpPr>
            <p:nvPr/>
          </p:nvSpPr>
          <p:spPr bwMode="auto">
            <a:xfrm>
              <a:off x="768" y="2160"/>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1650" name="Rectangle 41"/>
            <p:cNvSpPr>
              <a:spLocks noChangeArrowheads="1"/>
            </p:cNvSpPr>
            <p:nvPr/>
          </p:nvSpPr>
          <p:spPr bwMode="auto">
            <a:xfrm>
              <a:off x="768" y="225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1651" name="Rectangle 42"/>
            <p:cNvSpPr>
              <a:spLocks noChangeArrowheads="1"/>
            </p:cNvSpPr>
            <p:nvPr/>
          </p:nvSpPr>
          <p:spPr bwMode="auto">
            <a:xfrm>
              <a:off x="768" y="2352"/>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1652" name="Rectangle 43"/>
            <p:cNvSpPr>
              <a:spLocks noChangeArrowheads="1"/>
            </p:cNvSpPr>
            <p:nvPr/>
          </p:nvSpPr>
          <p:spPr bwMode="auto">
            <a:xfrm>
              <a:off x="768" y="2448"/>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1653" name="Rectangle 44"/>
            <p:cNvSpPr>
              <a:spLocks noChangeArrowheads="1"/>
            </p:cNvSpPr>
            <p:nvPr/>
          </p:nvSpPr>
          <p:spPr bwMode="auto">
            <a:xfrm>
              <a:off x="768" y="2544"/>
              <a:ext cx="1968"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1654" name="Text Box 45"/>
            <p:cNvSpPr txBox="1">
              <a:spLocks noChangeArrowheads="1"/>
            </p:cNvSpPr>
            <p:nvPr/>
          </p:nvSpPr>
          <p:spPr bwMode="auto">
            <a:xfrm>
              <a:off x="1248" y="2880"/>
              <a:ext cx="1344" cy="288"/>
            </a:xfrm>
            <a:prstGeom prst="rect">
              <a:avLst/>
            </a:prstGeom>
            <a:noFill/>
            <a:ln w="9525">
              <a:noFill/>
              <a:miter lim="800000"/>
              <a:headEnd/>
              <a:tailEnd/>
            </a:ln>
          </p:spPr>
          <p:txBody>
            <a:bodyPr>
              <a:spAutoFit/>
            </a:bodyPr>
            <a:lstStyle/>
            <a:p>
              <a:pPr>
                <a:spcBef>
                  <a:spcPct val="50000"/>
                </a:spcBef>
              </a:pPr>
              <a:r>
                <a:rPr lang="zh-CN" altLang="en-US">
                  <a:solidFill>
                    <a:srgbClr val="800000"/>
                  </a:solidFill>
                  <a:ea typeface="仿宋_GB2312" pitchFamily="49" charset="-122"/>
                </a:rPr>
                <a:t>物:网格   </a:t>
              </a:r>
            </a:p>
          </p:txBody>
        </p:sp>
      </p:grpSp>
      <p:grpSp>
        <p:nvGrpSpPr>
          <p:cNvPr id="3" name="Group 46"/>
          <p:cNvGrpSpPr>
            <a:grpSpLocks/>
          </p:cNvGrpSpPr>
          <p:nvPr/>
        </p:nvGrpSpPr>
        <p:grpSpPr bwMode="auto">
          <a:xfrm>
            <a:off x="5334000" y="1066800"/>
            <a:ext cx="3200400" cy="3962400"/>
            <a:chOff x="3360" y="672"/>
            <a:chExt cx="2016" cy="2496"/>
          </a:xfrm>
        </p:grpSpPr>
        <p:sp>
          <p:nvSpPr>
            <p:cNvPr id="21510" name="Text Box 47"/>
            <p:cNvSpPr txBox="1">
              <a:spLocks noChangeArrowheads="1"/>
            </p:cNvSpPr>
            <p:nvPr/>
          </p:nvSpPr>
          <p:spPr bwMode="auto">
            <a:xfrm>
              <a:off x="3456" y="2880"/>
              <a:ext cx="1872" cy="288"/>
            </a:xfrm>
            <a:prstGeom prst="rect">
              <a:avLst/>
            </a:prstGeom>
            <a:noFill/>
            <a:ln w="9525">
              <a:noFill/>
              <a:miter lim="800000"/>
              <a:headEnd/>
              <a:tailEnd/>
            </a:ln>
          </p:spPr>
          <p:txBody>
            <a:bodyPr>
              <a:spAutoFit/>
            </a:bodyPr>
            <a:lstStyle/>
            <a:p>
              <a:pPr>
                <a:spcBef>
                  <a:spcPct val="50000"/>
                </a:spcBef>
              </a:pPr>
              <a:r>
                <a:rPr lang="zh-CN" altLang="en-US">
                  <a:solidFill>
                    <a:srgbClr val="800000"/>
                  </a:solidFill>
                  <a:ea typeface="仿宋_GB2312" pitchFamily="49" charset="-122"/>
                </a:rPr>
                <a:t>频谱（衍射图样）</a:t>
              </a:r>
            </a:p>
          </p:txBody>
        </p:sp>
        <p:grpSp>
          <p:nvGrpSpPr>
            <p:cNvPr id="4" name="Group 48"/>
            <p:cNvGrpSpPr>
              <a:grpSpLocks/>
            </p:cNvGrpSpPr>
            <p:nvPr/>
          </p:nvGrpSpPr>
          <p:grpSpPr bwMode="auto">
            <a:xfrm>
              <a:off x="3360" y="672"/>
              <a:ext cx="2016" cy="1872"/>
              <a:chOff x="3360" y="672"/>
              <a:chExt cx="2016" cy="1872"/>
            </a:xfrm>
          </p:grpSpPr>
          <p:sp>
            <p:nvSpPr>
              <p:cNvPr id="21512" name="Rectangle 49"/>
              <p:cNvSpPr>
                <a:spLocks noChangeArrowheads="1"/>
              </p:cNvSpPr>
              <p:nvPr/>
            </p:nvSpPr>
            <p:spPr bwMode="auto">
              <a:xfrm>
                <a:off x="3360" y="672"/>
                <a:ext cx="2016" cy="1872"/>
              </a:xfrm>
              <a:prstGeom prst="rect">
                <a:avLst/>
              </a:prstGeom>
              <a:solidFill>
                <a:srgbClr val="FFF3F3"/>
              </a:solidFill>
              <a:ln w="9525">
                <a:solidFill>
                  <a:srgbClr val="A50021"/>
                </a:solidFill>
                <a:miter lim="800000"/>
                <a:headEnd/>
                <a:tailEnd/>
              </a:ln>
            </p:spPr>
            <p:txBody>
              <a:bodyPr wrap="none" anchor="ctr"/>
              <a:lstStyle/>
              <a:p>
                <a:endParaRPr lang="zh-CN" altLang="en-US"/>
              </a:p>
            </p:txBody>
          </p:sp>
          <p:sp>
            <p:nvSpPr>
              <p:cNvPr id="21513" name="Rectangle 50"/>
              <p:cNvSpPr>
                <a:spLocks noChangeArrowheads="1"/>
              </p:cNvSpPr>
              <p:nvPr/>
            </p:nvSpPr>
            <p:spPr bwMode="auto">
              <a:xfrm>
                <a:off x="4176" y="144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14" name="Rectangle 51"/>
              <p:cNvSpPr>
                <a:spLocks noChangeArrowheads="1"/>
              </p:cNvSpPr>
              <p:nvPr/>
            </p:nvSpPr>
            <p:spPr bwMode="auto">
              <a:xfrm>
                <a:off x="4320" y="144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15" name="Rectangle 52"/>
              <p:cNvSpPr>
                <a:spLocks noChangeArrowheads="1"/>
              </p:cNvSpPr>
              <p:nvPr/>
            </p:nvSpPr>
            <p:spPr bwMode="auto">
              <a:xfrm>
                <a:off x="4464" y="144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16" name="Rectangle 53"/>
              <p:cNvSpPr>
                <a:spLocks noChangeArrowheads="1"/>
              </p:cNvSpPr>
              <p:nvPr/>
            </p:nvSpPr>
            <p:spPr bwMode="auto">
              <a:xfrm>
                <a:off x="4464" y="158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17" name="Rectangle 54"/>
              <p:cNvSpPr>
                <a:spLocks noChangeArrowheads="1"/>
              </p:cNvSpPr>
              <p:nvPr/>
            </p:nvSpPr>
            <p:spPr bwMode="auto">
              <a:xfrm>
                <a:off x="4320" y="158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18" name="Rectangle 55"/>
              <p:cNvSpPr>
                <a:spLocks noChangeArrowheads="1"/>
              </p:cNvSpPr>
              <p:nvPr/>
            </p:nvSpPr>
            <p:spPr bwMode="auto">
              <a:xfrm>
                <a:off x="4176" y="158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19" name="Rectangle 56"/>
              <p:cNvSpPr>
                <a:spLocks noChangeArrowheads="1"/>
              </p:cNvSpPr>
              <p:nvPr/>
            </p:nvSpPr>
            <p:spPr bwMode="auto">
              <a:xfrm>
                <a:off x="4176" y="172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20" name="Rectangle 57"/>
              <p:cNvSpPr>
                <a:spLocks noChangeArrowheads="1"/>
              </p:cNvSpPr>
              <p:nvPr/>
            </p:nvSpPr>
            <p:spPr bwMode="auto">
              <a:xfrm>
                <a:off x="4320" y="172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21" name="Rectangle 58"/>
              <p:cNvSpPr>
                <a:spLocks noChangeArrowheads="1"/>
              </p:cNvSpPr>
              <p:nvPr/>
            </p:nvSpPr>
            <p:spPr bwMode="auto">
              <a:xfrm>
                <a:off x="4464" y="172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22" name="Rectangle 59"/>
              <p:cNvSpPr>
                <a:spLocks noChangeArrowheads="1"/>
              </p:cNvSpPr>
              <p:nvPr/>
            </p:nvSpPr>
            <p:spPr bwMode="auto">
              <a:xfrm rot="5400000">
                <a:off x="4704" y="172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23" name="Rectangle 60"/>
              <p:cNvSpPr>
                <a:spLocks noChangeArrowheads="1"/>
              </p:cNvSpPr>
              <p:nvPr/>
            </p:nvSpPr>
            <p:spPr bwMode="auto">
              <a:xfrm rot="5400000">
                <a:off x="4704" y="158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24" name="Rectangle 61"/>
              <p:cNvSpPr>
                <a:spLocks noChangeArrowheads="1"/>
              </p:cNvSpPr>
              <p:nvPr/>
            </p:nvSpPr>
            <p:spPr bwMode="auto">
              <a:xfrm rot="5400000">
                <a:off x="4704" y="144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25" name="Rectangle 62"/>
              <p:cNvSpPr>
                <a:spLocks noChangeArrowheads="1"/>
              </p:cNvSpPr>
              <p:nvPr/>
            </p:nvSpPr>
            <p:spPr bwMode="auto">
              <a:xfrm rot="5400000">
                <a:off x="3936" y="144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26" name="Rectangle 63"/>
              <p:cNvSpPr>
                <a:spLocks noChangeArrowheads="1"/>
              </p:cNvSpPr>
              <p:nvPr/>
            </p:nvSpPr>
            <p:spPr bwMode="auto">
              <a:xfrm rot="5400000">
                <a:off x="3936" y="158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27" name="Rectangle 64"/>
              <p:cNvSpPr>
                <a:spLocks noChangeArrowheads="1"/>
              </p:cNvSpPr>
              <p:nvPr/>
            </p:nvSpPr>
            <p:spPr bwMode="auto">
              <a:xfrm rot="5400000">
                <a:off x="3936" y="172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28" name="Rectangle 65"/>
              <p:cNvSpPr>
                <a:spLocks noChangeArrowheads="1"/>
              </p:cNvSpPr>
              <p:nvPr/>
            </p:nvSpPr>
            <p:spPr bwMode="auto">
              <a:xfrm rot="5400000">
                <a:off x="3696" y="144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29" name="Rectangle 66"/>
              <p:cNvSpPr>
                <a:spLocks noChangeArrowheads="1"/>
              </p:cNvSpPr>
              <p:nvPr/>
            </p:nvSpPr>
            <p:spPr bwMode="auto">
              <a:xfrm rot="5400000">
                <a:off x="3696" y="158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30" name="Rectangle 67"/>
              <p:cNvSpPr>
                <a:spLocks noChangeArrowheads="1"/>
              </p:cNvSpPr>
              <p:nvPr/>
            </p:nvSpPr>
            <p:spPr bwMode="auto">
              <a:xfrm rot="5400000">
                <a:off x="3696" y="172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31" name="Rectangle 68"/>
              <p:cNvSpPr>
                <a:spLocks noChangeArrowheads="1"/>
              </p:cNvSpPr>
              <p:nvPr/>
            </p:nvSpPr>
            <p:spPr bwMode="auto">
              <a:xfrm rot="5400000">
                <a:off x="3456" y="172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32" name="Rectangle 69"/>
              <p:cNvSpPr>
                <a:spLocks noChangeArrowheads="1"/>
              </p:cNvSpPr>
              <p:nvPr/>
            </p:nvSpPr>
            <p:spPr bwMode="auto">
              <a:xfrm rot="5400000">
                <a:off x="3456" y="144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33" name="Rectangle 70"/>
              <p:cNvSpPr>
                <a:spLocks noChangeArrowheads="1"/>
              </p:cNvSpPr>
              <p:nvPr/>
            </p:nvSpPr>
            <p:spPr bwMode="auto">
              <a:xfrm rot="5400000">
                <a:off x="3456" y="158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34" name="Rectangle 71"/>
              <p:cNvSpPr>
                <a:spLocks noChangeArrowheads="1"/>
              </p:cNvSpPr>
              <p:nvPr/>
            </p:nvSpPr>
            <p:spPr bwMode="auto">
              <a:xfrm rot="5400000">
                <a:off x="4944" y="144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35" name="Rectangle 72"/>
              <p:cNvSpPr>
                <a:spLocks noChangeArrowheads="1"/>
              </p:cNvSpPr>
              <p:nvPr/>
            </p:nvSpPr>
            <p:spPr bwMode="auto">
              <a:xfrm rot="5400000">
                <a:off x="4944" y="158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36" name="Rectangle 73"/>
              <p:cNvSpPr>
                <a:spLocks noChangeArrowheads="1"/>
              </p:cNvSpPr>
              <p:nvPr/>
            </p:nvSpPr>
            <p:spPr bwMode="auto">
              <a:xfrm rot="5400000">
                <a:off x="4944" y="172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37" name="Rectangle 74"/>
              <p:cNvSpPr>
                <a:spLocks noChangeArrowheads="1"/>
              </p:cNvSpPr>
              <p:nvPr/>
            </p:nvSpPr>
            <p:spPr bwMode="auto">
              <a:xfrm rot="5400000">
                <a:off x="5184" y="144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38" name="Rectangle 75"/>
              <p:cNvSpPr>
                <a:spLocks noChangeArrowheads="1"/>
              </p:cNvSpPr>
              <p:nvPr/>
            </p:nvSpPr>
            <p:spPr bwMode="auto">
              <a:xfrm rot="5400000">
                <a:off x="5184" y="158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39" name="Rectangle 76"/>
              <p:cNvSpPr>
                <a:spLocks noChangeArrowheads="1"/>
              </p:cNvSpPr>
              <p:nvPr/>
            </p:nvSpPr>
            <p:spPr bwMode="auto">
              <a:xfrm rot="5400000">
                <a:off x="5184" y="172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40" name="Rectangle 77"/>
              <p:cNvSpPr>
                <a:spLocks noChangeArrowheads="1"/>
              </p:cNvSpPr>
              <p:nvPr/>
            </p:nvSpPr>
            <p:spPr bwMode="auto">
              <a:xfrm rot="5400000">
                <a:off x="4320" y="124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41" name="Rectangle 78"/>
              <p:cNvSpPr>
                <a:spLocks noChangeArrowheads="1"/>
              </p:cNvSpPr>
              <p:nvPr/>
            </p:nvSpPr>
            <p:spPr bwMode="auto">
              <a:xfrm rot="5400000">
                <a:off x="4464" y="124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42" name="Rectangle 79"/>
              <p:cNvSpPr>
                <a:spLocks noChangeArrowheads="1"/>
              </p:cNvSpPr>
              <p:nvPr/>
            </p:nvSpPr>
            <p:spPr bwMode="auto">
              <a:xfrm rot="5400000">
                <a:off x="4176" y="124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43" name="Rectangle 80"/>
              <p:cNvSpPr>
                <a:spLocks noChangeArrowheads="1"/>
              </p:cNvSpPr>
              <p:nvPr/>
            </p:nvSpPr>
            <p:spPr bwMode="auto">
              <a:xfrm rot="5400000">
                <a:off x="4176" y="105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44" name="Rectangle 81"/>
              <p:cNvSpPr>
                <a:spLocks noChangeArrowheads="1"/>
              </p:cNvSpPr>
              <p:nvPr/>
            </p:nvSpPr>
            <p:spPr bwMode="auto">
              <a:xfrm rot="5400000">
                <a:off x="4320" y="105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45" name="Rectangle 82"/>
              <p:cNvSpPr>
                <a:spLocks noChangeArrowheads="1"/>
              </p:cNvSpPr>
              <p:nvPr/>
            </p:nvSpPr>
            <p:spPr bwMode="auto">
              <a:xfrm rot="5400000">
                <a:off x="4464" y="105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46" name="Rectangle 83"/>
              <p:cNvSpPr>
                <a:spLocks noChangeArrowheads="1"/>
              </p:cNvSpPr>
              <p:nvPr/>
            </p:nvSpPr>
            <p:spPr bwMode="auto">
              <a:xfrm rot="5400000">
                <a:off x="4464" y="86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47" name="Rectangle 84"/>
              <p:cNvSpPr>
                <a:spLocks noChangeArrowheads="1"/>
              </p:cNvSpPr>
              <p:nvPr/>
            </p:nvSpPr>
            <p:spPr bwMode="auto">
              <a:xfrm rot="5400000">
                <a:off x="4320" y="86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48" name="Rectangle 85"/>
              <p:cNvSpPr>
                <a:spLocks noChangeArrowheads="1"/>
              </p:cNvSpPr>
              <p:nvPr/>
            </p:nvSpPr>
            <p:spPr bwMode="auto">
              <a:xfrm rot="5400000">
                <a:off x="4176" y="86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49" name="Rectangle 86"/>
              <p:cNvSpPr>
                <a:spLocks noChangeArrowheads="1"/>
              </p:cNvSpPr>
              <p:nvPr/>
            </p:nvSpPr>
            <p:spPr bwMode="auto">
              <a:xfrm rot="5400000">
                <a:off x="4176" y="672"/>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50" name="Rectangle 87"/>
              <p:cNvSpPr>
                <a:spLocks noChangeArrowheads="1"/>
              </p:cNvSpPr>
              <p:nvPr/>
            </p:nvSpPr>
            <p:spPr bwMode="auto">
              <a:xfrm rot="5400000">
                <a:off x="4320" y="672"/>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51" name="Rectangle 88"/>
              <p:cNvSpPr>
                <a:spLocks noChangeArrowheads="1"/>
              </p:cNvSpPr>
              <p:nvPr/>
            </p:nvSpPr>
            <p:spPr bwMode="auto">
              <a:xfrm rot="5400000">
                <a:off x="4464" y="672"/>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52" name="Rectangle 89"/>
              <p:cNvSpPr>
                <a:spLocks noChangeArrowheads="1"/>
              </p:cNvSpPr>
              <p:nvPr/>
            </p:nvSpPr>
            <p:spPr bwMode="auto">
              <a:xfrm rot="5400000">
                <a:off x="4176" y="191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53" name="Rectangle 90"/>
              <p:cNvSpPr>
                <a:spLocks noChangeArrowheads="1"/>
              </p:cNvSpPr>
              <p:nvPr/>
            </p:nvSpPr>
            <p:spPr bwMode="auto">
              <a:xfrm rot="5400000">
                <a:off x="4320" y="192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54" name="Rectangle 91"/>
              <p:cNvSpPr>
                <a:spLocks noChangeArrowheads="1"/>
              </p:cNvSpPr>
              <p:nvPr/>
            </p:nvSpPr>
            <p:spPr bwMode="auto">
              <a:xfrm rot="5400000">
                <a:off x="4464" y="192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55" name="Rectangle 92"/>
              <p:cNvSpPr>
                <a:spLocks noChangeArrowheads="1"/>
              </p:cNvSpPr>
              <p:nvPr/>
            </p:nvSpPr>
            <p:spPr bwMode="auto">
              <a:xfrm rot="5400000">
                <a:off x="4176" y="2112"/>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56" name="Rectangle 93"/>
              <p:cNvSpPr>
                <a:spLocks noChangeArrowheads="1"/>
              </p:cNvSpPr>
              <p:nvPr/>
            </p:nvSpPr>
            <p:spPr bwMode="auto">
              <a:xfrm rot="5400000" flipH="1">
                <a:off x="4320" y="2112"/>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57" name="Rectangle 94"/>
              <p:cNvSpPr>
                <a:spLocks noChangeArrowheads="1"/>
              </p:cNvSpPr>
              <p:nvPr/>
            </p:nvSpPr>
            <p:spPr bwMode="auto">
              <a:xfrm rot="5400000">
                <a:off x="4464" y="2112"/>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58" name="Rectangle 95"/>
              <p:cNvSpPr>
                <a:spLocks noChangeArrowheads="1"/>
              </p:cNvSpPr>
              <p:nvPr/>
            </p:nvSpPr>
            <p:spPr bwMode="auto">
              <a:xfrm rot="5400000">
                <a:off x="4176" y="2292"/>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59" name="Rectangle 96"/>
              <p:cNvSpPr>
                <a:spLocks noChangeArrowheads="1"/>
              </p:cNvSpPr>
              <p:nvPr/>
            </p:nvSpPr>
            <p:spPr bwMode="auto">
              <a:xfrm rot="5400000">
                <a:off x="4320" y="230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60" name="Rectangle 97"/>
              <p:cNvSpPr>
                <a:spLocks noChangeArrowheads="1"/>
              </p:cNvSpPr>
              <p:nvPr/>
            </p:nvSpPr>
            <p:spPr bwMode="auto">
              <a:xfrm rot="5400000">
                <a:off x="4464" y="230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61" name="Rectangle 98"/>
              <p:cNvSpPr>
                <a:spLocks noChangeArrowheads="1"/>
              </p:cNvSpPr>
              <p:nvPr/>
            </p:nvSpPr>
            <p:spPr bwMode="auto">
              <a:xfrm rot="5400000">
                <a:off x="4176" y="248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62" name="Rectangle 99"/>
              <p:cNvSpPr>
                <a:spLocks noChangeArrowheads="1"/>
              </p:cNvSpPr>
              <p:nvPr/>
            </p:nvSpPr>
            <p:spPr bwMode="auto">
              <a:xfrm rot="5400000">
                <a:off x="4320" y="248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63" name="Rectangle 100"/>
              <p:cNvSpPr>
                <a:spLocks noChangeArrowheads="1"/>
              </p:cNvSpPr>
              <p:nvPr/>
            </p:nvSpPr>
            <p:spPr bwMode="auto">
              <a:xfrm rot="5400000">
                <a:off x="4464" y="248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64" name="Rectangle 101"/>
              <p:cNvSpPr>
                <a:spLocks noChangeArrowheads="1"/>
              </p:cNvSpPr>
              <p:nvPr/>
            </p:nvSpPr>
            <p:spPr bwMode="auto">
              <a:xfrm rot="5400000">
                <a:off x="3936" y="124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65" name="Rectangle 102"/>
              <p:cNvSpPr>
                <a:spLocks noChangeArrowheads="1"/>
              </p:cNvSpPr>
              <p:nvPr/>
            </p:nvSpPr>
            <p:spPr bwMode="auto">
              <a:xfrm rot="5400000">
                <a:off x="3936" y="105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66" name="Rectangle 103"/>
              <p:cNvSpPr>
                <a:spLocks noChangeArrowheads="1"/>
              </p:cNvSpPr>
              <p:nvPr/>
            </p:nvSpPr>
            <p:spPr bwMode="auto">
              <a:xfrm rot="5400000">
                <a:off x="3936" y="86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67" name="Rectangle 104"/>
              <p:cNvSpPr>
                <a:spLocks noChangeArrowheads="1"/>
              </p:cNvSpPr>
              <p:nvPr/>
            </p:nvSpPr>
            <p:spPr bwMode="auto">
              <a:xfrm rot="5400000">
                <a:off x="3696" y="123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68" name="Rectangle 105"/>
              <p:cNvSpPr>
                <a:spLocks noChangeArrowheads="1"/>
              </p:cNvSpPr>
              <p:nvPr/>
            </p:nvSpPr>
            <p:spPr bwMode="auto">
              <a:xfrm rot="5400000">
                <a:off x="3696" y="86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69" name="Rectangle 106"/>
              <p:cNvSpPr>
                <a:spLocks noChangeArrowheads="1"/>
              </p:cNvSpPr>
              <p:nvPr/>
            </p:nvSpPr>
            <p:spPr bwMode="auto">
              <a:xfrm rot="5400000">
                <a:off x="3696" y="104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70" name="Rectangle 107"/>
              <p:cNvSpPr>
                <a:spLocks noChangeArrowheads="1"/>
              </p:cNvSpPr>
              <p:nvPr/>
            </p:nvSpPr>
            <p:spPr bwMode="auto">
              <a:xfrm rot="5400000">
                <a:off x="3456" y="86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71" name="Rectangle 108"/>
              <p:cNvSpPr>
                <a:spLocks noChangeArrowheads="1"/>
              </p:cNvSpPr>
              <p:nvPr/>
            </p:nvSpPr>
            <p:spPr bwMode="auto">
              <a:xfrm rot="5400000">
                <a:off x="3456" y="104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72" name="Rectangle 109"/>
              <p:cNvSpPr>
                <a:spLocks noChangeArrowheads="1"/>
              </p:cNvSpPr>
              <p:nvPr/>
            </p:nvSpPr>
            <p:spPr bwMode="auto">
              <a:xfrm rot="5400000">
                <a:off x="3456" y="123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73" name="Rectangle 110"/>
              <p:cNvSpPr>
                <a:spLocks noChangeArrowheads="1"/>
              </p:cNvSpPr>
              <p:nvPr/>
            </p:nvSpPr>
            <p:spPr bwMode="auto">
              <a:xfrm rot="5400000">
                <a:off x="3942" y="229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74" name="Rectangle 111"/>
              <p:cNvSpPr>
                <a:spLocks noChangeArrowheads="1"/>
              </p:cNvSpPr>
              <p:nvPr/>
            </p:nvSpPr>
            <p:spPr bwMode="auto">
              <a:xfrm rot="5400000">
                <a:off x="3942" y="210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75" name="Rectangle 112"/>
              <p:cNvSpPr>
                <a:spLocks noChangeArrowheads="1"/>
              </p:cNvSpPr>
              <p:nvPr/>
            </p:nvSpPr>
            <p:spPr bwMode="auto">
              <a:xfrm rot="5400000">
                <a:off x="3942" y="191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76" name="Rectangle 113"/>
              <p:cNvSpPr>
                <a:spLocks noChangeArrowheads="1"/>
              </p:cNvSpPr>
              <p:nvPr/>
            </p:nvSpPr>
            <p:spPr bwMode="auto">
              <a:xfrm rot="5400000">
                <a:off x="3702" y="228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77" name="Rectangle 114"/>
              <p:cNvSpPr>
                <a:spLocks noChangeArrowheads="1"/>
              </p:cNvSpPr>
              <p:nvPr/>
            </p:nvSpPr>
            <p:spPr bwMode="auto">
              <a:xfrm rot="5400000">
                <a:off x="3702" y="191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78" name="Rectangle 115"/>
              <p:cNvSpPr>
                <a:spLocks noChangeArrowheads="1"/>
              </p:cNvSpPr>
              <p:nvPr/>
            </p:nvSpPr>
            <p:spPr bwMode="auto">
              <a:xfrm rot="5400000">
                <a:off x="3702" y="209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79" name="Rectangle 116"/>
              <p:cNvSpPr>
                <a:spLocks noChangeArrowheads="1"/>
              </p:cNvSpPr>
              <p:nvPr/>
            </p:nvSpPr>
            <p:spPr bwMode="auto">
              <a:xfrm rot="5400000">
                <a:off x="3462" y="191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80" name="Rectangle 117"/>
              <p:cNvSpPr>
                <a:spLocks noChangeArrowheads="1"/>
              </p:cNvSpPr>
              <p:nvPr/>
            </p:nvSpPr>
            <p:spPr bwMode="auto">
              <a:xfrm rot="5400000">
                <a:off x="3462" y="209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81" name="Rectangle 118"/>
              <p:cNvSpPr>
                <a:spLocks noChangeArrowheads="1"/>
              </p:cNvSpPr>
              <p:nvPr/>
            </p:nvSpPr>
            <p:spPr bwMode="auto">
              <a:xfrm rot="5400000">
                <a:off x="3462" y="228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82" name="Rectangle 119"/>
              <p:cNvSpPr>
                <a:spLocks noChangeArrowheads="1"/>
              </p:cNvSpPr>
              <p:nvPr/>
            </p:nvSpPr>
            <p:spPr bwMode="auto">
              <a:xfrm rot="5400000">
                <a:off x="5190" y="229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83" name="Rectangle 120"/>
              <p:cNvSpPr>
                <a:spLocks noChangeArrowheads="1"/>
              </p:cNvSpPr>
              <p:nvPr/>
            </p:nvSpPr>
            <p:spPr bwMode="auto">
              <a:xfrm rot="5400000">
                <a:off x="5190" y="210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84" name="Rectangle 121"/>
              <p:cNvSpPr>
                <a:spLocks noChangeArrowheads="1"/>
              </p:cNvSpPr>
              <p:nvPr/>
            </p:nvSpPr>
            <p:spPr bwMode="auto">
              <a:xfrm rot="5400000">
                <a:off x="5190" y="191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85" name="Rectangle 122"/>
              <p:cNvSpPr>
                <a:spLocks noChangeArrowheads="1"/>
              </p:cNvSpPr>
              <p:nvPr/>
            </p:nvSpPr>
            <p:spPr bwMode="auto">
              <a:xfrm rot="5400000">
                <a:off x="4950" y="228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86" name="Rectangle 123"/>
              <p:cNvSpPr>
                <a:spLocks noChangeArrowheads="1"/>
              </p:cNvSpPr>
              <p:nvPr/>
            </p:nvSpPr>
            <p:spPr bwMode="auto">
              <a:xfrm rot="5400000">
                <a:off x="4950" y="191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87" name="Rectangle 124"/>
              <p:cNvSpPr>
                <a:spLocks noChangeArrowheads="1"/>
              </p:cNvSpPr>
              <p:nvPr/>
            </p:nvSpPr>
            <p:spPr bwMode="auto">
              <a:xfrm rot="5400000">
                <a:off x="4950" y="209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88" name="Rectangle 125"/>
              <p:cNvSpPr>
                <a:spLocks noChangeArrowheads="1"/>
              </p:cNvSpPr>
              <p:nvPr/>
            </p:nvSpPr>
            <p:spPr bwMode="auto">
              <a:xfrm rot="5400000">
                <a:off x="4710" y="191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89" name="Rectangle 126"/>
              <p:cNvSpPr>
                <a:spLocks noChangeArrowheads="1"/>
              </p:cNvSpPr>
              <p:nvPr/>
            </p:nvSpPr>
            <p:spPr bwMode="auto">
              <a:xfrm rot="5400000">
                <a:off x="4710" y="209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90" name="Rectangle 127"/>
              <p:cNvSpPr>
                <a:spLocks noChangeArrowheads="1"/>
              </p:cNvSpPr>
              <p:nvPr/>
            </p:nvSpPr>
            <p:spPr bwMode="auto">
              <a:xfrm rot="5400000">
                <a:off x="4710" y="228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91" name="Rectangle 128"/>
              <p:cNvSpPr>
                <a:spLocks noChangeArrowheads="1"/>
              </p:cNvSpPr>
              <p:nvPr/>
            </p:nvSpPr>
            <p:spPr bwMode="auto">
              <a:xfrm rot="5400000">
                <a:off x="5190" y="1242"/>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92" name="Rectangle 129"/>
              <p:cNvSpPr>
                <a:spLocks noChangeArrowheads="1"/>
              </p:cNvSpPr>
              <p:nvPr/>
            </p:nvSpPr>
            <p:spPr bwMode="auto">
              <a:xfrm rot="5400000">
                <a:off x="5190" y="105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93" name="Rectangle 130"/>
              <p:cNvSpPr>
                <a:spLocks noChangeArrowheads="1"/>
              </p:cNvSpPr>
              <p:nvPr/>
            </p:nvSpPr>
            <p:spPr bwMode="auto">
              <a:xfrm rot="5400000">
                <a:off x="5190" y="85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94" name="Rectangle 131"/>
              <p:cNvSpPr>
                <a:spLocks noChangeArrowheads="1"/>
              </p:cNvSpPr>
              <p:nvPr/>
            </p:nvSpPr>
            <p:spPr bwMode="auto">
              <a:xfrm rot="5400000">
                <a:off x="4950" y="123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95" name="Rectangle 132"/>
              <p:cNvSpPr>
                <a:spLocks noChangeArrowheads="1"/>
              </p:cNvSpPr>
              <p:nvPr/>
            </p:nvSpPr>
            <p:spPr bwMode="auto">
              <a:xfrm rot="5400000">
                <a:off x="4950" y="85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96" name="Rectangle 133"/>
              <p:cNvSpPr>
                <a:spLocks noChangeArrowheads="1"/>
              </p:cNvSpPr>
              <p:nvPr/>
            </p:nvSpPr>
            <p:spPr bwMode="auto">
              <a:xfrm rot="5400000">
                <a:off x="4950" y="103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97" name="Rectangle 134"/>
              <p:cNvSpPr>
                <a:spLocks noChangeArrowheads="1"/>
              </p:cNvSpPr>
              <p:nvPr/>
            </p:nvSpPr>
            <p:spPr bwMode="auto">
              <a:xfrm rot="5400000">
                <a:off x="4710" y="85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98" name="Rectangle 135"/>
              <p:cNvSpPr>
                <a:spLocks noChangeArrowheads="1"/>
              </p:cNvSpPr>
              <p:nvPr/>
            </p:nvSpPr>
            <p:spPr bwMode="auto">
              <a:xfrm rot="5400000">
                <a:off x="4710" y="103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599" name="Rectangle 136"/>
              <p:cNvSpPr>
                <a:spLocks noChangeArrowheads="1"/>
              </p:cNvSpPr>
              <p:nvPr/>
            </p:nvSpPr>
            <p:spPr bwMode="auto">
              <a:xfrm rot="5400000">
                <a:off x="4710" y="123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600" name="Rectangle 137"/>
              <p:cNvSpPr>
                <a:spLocks noChangeArrowheads="1"/>
              </p:cNvSpPr>
              <p:nvPr/>
            </p:nvSpPr>
            <p:spPr bwMode="auto">
              <a:xfrm rot="5400000">
                <a:off x="3942" y="249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601" name="Rectangle 138"/>
              <p:cNvSpPr>
                <a:spLocks noChangeArrowheads="1"/>
              </p:cNvSpPr>
              <p:nvPr/>
            </p:nvSpPr>
            <p:spPr bwMode="auto">
              <a:xfrm rot="5400000">
                <a:off x="3702" y="247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602" name="Rectangle 139"/>
              <p:cNvSpPr>
                <a:spLocks noChangeArrowheads="1"/>
              </p:cNvSpPr>
              <p:nvPr/>
            </p:nvSpPr>
            <p:spPr bwMode="auto">
              <a:xfrm rot="5400000">
                <a:off x="3462" y="247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603" name="Rectangle 140"/>
              <p:cNvSpPr>
                <a:spLocks noChangeArrowheads="1"/>
              </p:cNvSpPr>
              <p:nvPr/>
            </p:nvSpPr>
            <p:spPr bwMode="auto">
              <a:xfrm rot="5400000">
                <a:off x="3942" y="66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604" name="Rectangle 141"/>
              <p:cNvSpPr>
                <a:spLocks noChangeArrowheads="1"/>
              </p:cNvSpPr>
              <p:nvPr/>
            </p:nvSpPr>
            <p:spPr bwMode="auto">
              <a:xfrm rot="5400000">
                <a:off x="3702" y="66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605" name="Rectangle 142"/>
              <p:cNvSpPr>
                <a:spLocks noChangeArrowheads="1"/>
              </p:cNvSpPr>
              <p:nvPr/>
            </p:nvSpPr>
            <p:spPr bwMode="auto">
              <a:xfrm rot="5400000">
                <a:off x="3462" y="66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606" name="Rectangle 143"/>
              <p:cNvSpPr>
                <a:spLocks noChangeArrowheads="1"/>
              </p:cNvSpPr>
              <p:nvPr/>
            </p:nvSpPr>
            <p:spPr bwMode="auto">
              <a:xfrm rot="5400000">
                <a:off x="5190" y="66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607" name="Rectangle 144"/>
              <p:cNvSpPr>
                <a:spLocks noChangeArrowheads="1"/>
              </p:cNvSpPr>
              <p:nvPr/>
            </p:nvSpPr>
            <p:spPr bwMode="auto">
              <a:xfrm rot="5400000">
                <a:off x="4950" y="66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608" name="Rectangle 145"/>
              <p:cNvSpPr>
                <a:spLocks noChangeArrowheads="1"/>
              </p:cNvSpPr>
              <p:nvPr/>
            </p:nvSpPr>
            <p:spPr bwMode="auto">
              <a:xfrm rot="5400000">
                <a:off x="4710" y="66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609" name="Rectangle 146"/>
              <p:cNvSpPr>
                <a:spLocks noChangeArrowheads="1"/>
              </p:cNvSpPr>
              <p:nvPr/>
            </p:nvSpPr>
            <p:spPr bwMode="auto">
              <a:xfrm rot="5400000">
                <a:off x="5178" y="249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610" name="Rectangle 147"/>
              <p:cNvSpPr>
                <a:spLocks noChangeArrowheads="1"/>
              </p:cNvSpPr>
              <p:nvPr/>
            </p:nvSpPr>
            <p:spPr bwMode="auto">
              <a:xfrm rot="5400000">
                <a:off x="4938" y="247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1611" name="Rectangle 148"/>
              <p:cNvSpPr>
                <a:spLocks noChangeArrowheads="1"/>
              </p:cNvSpPr>
              <p:nvPr/>
            </p:nvSpPr>
            <p:spPr bwMode="auto">
              <a:xfrm rot="5400000">
                <a:off x="4698" y="247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grpSp>
      </p:grpSp>
      <p:sp>
        <p:nvSpPr>
          <p:cNvPr id="21508" name="AutoShape 149">
            <a:hlinkClick r:id="" action="ppaction://hlinkshowjump?jump=nextslide"/>
          </p:cNvPr>
          <p:cNvSpPr>
            <a:spLocks noChangeArrowheads="1"/>
          </p:cNvSpPr>
          <p:nvPr/>
        </p:nvSpPr>
        <p:spPr bwMode="auto">
          <a:xfrm>
            <a:off x="8534400" y="6324600"/>
            <a:ext cx="381000" cy="381000"/>
          </a:xfrm>
          <a:prstGeom prst="rightArrow">
            <a:avLst>
              <a:gd name="adj1" fmla="val 50000"/>
              <a:gd name="adj2" fmla="val 25000"/>
            </a:avLst>
          </a:prstGeom>
          <a:solidFill>
            <a:srgbClr val="C1E0FF"/>
          </a:solidFill>
          <a:ln w="9525">
            <a:solidFill>
              <a:srgbClr val="005BB6"/>
            </a:solidFill>
            <a:miter lim="800000"/>
            <a:headEnd/>
            <a:tailEnd/>
          </a:ln>
        </p:spPr>
        <p:txBody>
          <a:bodyPr wrap="none" anchor="ctr"/>
          <a:lstStyle/>
          <a:p>
            <a:endParaRPr lang="zh-CN" altLang="en-US"/>
          </a:p>
        </p:txBody>
      </p:sp>
      <p:sp>
        <p:nvSpPr>
          <p:cNvPr id="21509" name="AutoShape 150">
            <a:hlinkClick r:id="" action="ppaction://hlinkshowjump?jump=previousslide"/>
          </p:cNvPr>
          <p:cNvSpPr>
            <a:spLocks noChangeArrowheads="1"/>
          </p:cNvSpPr>
          <p:nvPr/>
        </p:nvSpPr>
        <p:spPr bwMode="auto">
          <a:xfrm flipH="1">
            <a:off x="8001000" y="6324600"/>
            <a:ext cx="381000" cy="381000"/>
          </a:xfrm>
          <a:prstGeom prst="rightArrow">
            <a:avLst>
              <a:gd name="adj1" fmla="val 50000"/>
              <a:gd name="adj2" fmla="val 25000"/>
            </a:avLst>
          </a:prstGeom>
          <a:solidFill>
            <a:srgbClr val="F6DDCE"/>
          </a:solidFill>
          <a:ln w="9525">
            <a:solidFill>
              <a:srgbClr val="BF6639"/>
            </a:solidFill>
            <a:miter lim="800000"/>
            <a:headEnd/>
            <a:tailEnd/>
          </a:ln>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24000" y="3352800"/>
            <a:ext cx="3462338" cy="2514600"/>
            <a:chOff x="63" y="2064"/>
            <a:chExt cx="2625" cy="1920"/>
          </a:xfrm>
        </p:grpSpPr>
        <p:grpSp>
          <p:nvGrpSpPr>
            <p:cNvPr id="3" name="Group 3"/>
            <p:cNvGrpSpPr>
              <a:grpSpLocks/>
            </p:cNvGrpSpPr>
            <p:nvPr/>
          </p:nvGrpSpPr>
          <p:grpSpPr bwMode="auto">
            <a:xfrm>
              <a:off x="672" y="2064"/>
              <a:ext cx="2016" cy="1920"/>
              <a:chOff x="672" y="2064"/>
              <a:chExt cx="2016" cy="1920"/>
            </a:xfrm>
          </p:grpSpPr>
          <p:sp>
            <p:nvSpPr>
              <p:cNvPr id="22673" name="Rectangle 4"/>
              <p:cNvSpPr>
                <a:spLocks noChangeArrowheads="1"/>
              </p:cNvSpPr>
              <p:nvPr/>
            </p:nvSpPr>
            <p:spPr bwMode="auto">
              <a:xfrm>
                <a:off x="672" y="2064"/>
                <a:ext cx="2016" cy="1872"/>
              </a:xfrm>
              <a:prstGeom prst="rect">
                <a:avLst/>
              </a:prstGeom>
              <a:solidFill>
                <a:schemeClr val="bg2"/>
              </a:solidFill>
              <a:ln w="9525">
                <a:solidFill>
                  <a:schemeClr val="tx1"/>
                </a:solidFill>
                <a:miter lim="800000"/>
                <a:headEnd/>
                <a:tailEnd/>
              </a:ln>
            </p:spPr>
            <p:txBody>
              <a:bodyPr wrap="none" anchor="ctr"/>
              <a:lstStyle/>
              <a:p>
                <a:endParaRPr lang="zh-CN" altLang="en-US"/>
              </a:p>
            </p:txBody>
          </p:sp>
          <p:sp>
            <p:nvSpPr>
              <p:cNvPr id="22674" name="Rectangle 5"/>
              <p:cNvSpPr>
                <a:spLocks noChangeArrowheads="1"/>
              </p:cNvSpPr>
              <p:nvPr/>
            </p:nvSpPr>
            <p:spPr bwMode="auto">
              <a:xfrm>
                <a:off x="1488" y="2832"/>
                <a:ext cx="48" cy="60"/>
              </a:xfrm>
              <a:prstGeom prst="rect">
                <a:avLst/>
              </a:prstGeom>
              <a:solidFill>
                <a:srgbClr val="FF99CC">
                  <a:alpha val="50195"/>
                </a:srgbClr>
              </a:solidFill>
              <a:ln w="9525">
                <a:solidFill>
                  <a:srgbClr val="FF99CC"/>
                </a:solidFill>
                <a:miter lim="800000"/>
                <a:headEnd/>
                <a:tailEnd/>
              </a:ln>
            </p:spPr>
            <p:txBody>
              <a:bodyPr wrap="none" anchor="ctr"/>
              <a:lstStyle/>
              <a:p>
                <a:endParaRPr lang="zh-CN" altLang="en-US"/>
              </a:p>
            </p:txBody>
          </p:sp>
          <p:sp>
            <p:nvSpPr>
              <p:cNvPr id="22675" name="Rectangle 6"/>
              <p:cNvSpPr>
                <a:spLocks noChangeArrowheads="1"/>
              </p:cNvSpPr>
              <p:nvPr/>
            </p:nvSpPr>
            <p:spPr bwMode="auto">
              <a:xfrm>
                <a:off x="1632" y="2832"/>
                <a:ext cx="48" cy="60"/>
              </a:xfrm>
              <a:prstGeom prst="rect">
                <a:avLst/>
              </a:prstGeom>
              <a:solidFill>
                <a:srgbClr val="FF99CC">
                  <a:alpha val="50195"/>
                </a:srgbClr>
              </a:solidFill>
              <a:ln w="9525">
                <a:solidFill>
                  <a:srgbClr val="FF99CC"/>
                </a:solidFill>
                <a:miter lim="800000"/>
                <a:headEnd/>
                <a:tailEnd/>
              </a:ln>
            </p:spPr>
            <p:txBody>
              <a:bodyPr wrap="none" anchor="ctr"/>
              <a:lstStyle/>
              <a:p>
                <a:endParaRPr lang="zh-CN" altLang="en-US"/>
              </a:p>
            </p:txBody>
          </p:sp>
          <p:sp>
            <p:nvSpPr>
              <p:cNvPr id="22676" name="Rectangle 7"/>
              <p:cNvSpPr>
                <a:spLocks noChangeArrowheads="1"/>
              </p:cNvSpPr>
              <p:nvPr/>
            </p:nvSpPr>
            <p:spPr bwMode="auto">
              <a:xfrm>
                <a:off x="1776" y="2832"/>
                <a:ext cx="48" cy="60"/>
              </a:xfrm>
              <a:prstGeom prst="rect">
                <a:avLst/>
              </a:prstGeom>
              <a:solidFill>
                <a:srgbClr val="FF99CC">
                  <a:alpha val="50195"/>
                </a:srgbClr>
              </a:solidFill>
              <a:ln w="9525">
                <a:solidFill>
                  <a:srgbClr val="FF99CC"/>
                </a:solidFill>
                <a:miter lim="800000"/>
                <a:headEnd/>
                <a:tailEnd/>
              </a:ln>
            </p:spPr>
            <p:txBody>
              <a:bodyPr wrap="none" anchor="ctr"/>
              <a:lstStyle/>
              <a:p>
                <a:endParaRPr lang="zh-CN" altLang="en-US"/>
              </a:p>
            </p:txBody>
          </p:sp>
          <p:sp>
            <p:nvSpPr>
              <p:cNvPr id="22677" name="Rectangle 8"/>
              <p:cNvSpPr>
                <a:spLocks noChangeArrowheads="1"/>
              </p:cNvSpPr>
              <p:nvPr/>
            </p:nvSpPr>
            <p:spPr bwMode="auto">
              <a:xfrm>
                <a:off x="1776" y="2976"/>
                <a:ext cx="48" cy="60"/>
              </a:xfrm>
              <a:prstGeom prst="rect">
                <a:avLst/>
              </a:prstGeom>
              <a:solidFill>
                <a:srgbClr val="FF99CC">
                  <a:alpha val="50195"/>
                </a:srgbClr>
              </a:solidFill>
              <a:ln w="9525">
                <a:solidFill>
                  <a:srgbClr val="FF99CC"/>
                </a:solidFill>
                <a:miter lim="800000"/>
                <a:headEnd/>
                <a:tailEnd/>
              </a:ln>
            </p:spPr>
            <p:txBody>
              <a:bodyPr wrap="none" anchor="ctr"/>
              <a:lstStyle/>
              <a:p>
                <a:endParaRPr lang="zh-CN" altLang="en-US"/>
              </a:p>
            </p:txBody>
          </p:sp>
          <p:sp>
            <p:nvSpPr>
              <p:cNvPr id="22678" name="Rectangle 9"/>
              <p:cNvSpPr>
                <a:spLocks noChangeArrowheads="1"/>
              </p:cNvSpPr>
              <p:nvPr/>
            </p:nvSpPr>
            <p:spPr bwMode="auto">
              <a:xfrm>
                <a:off x="1632" y="2976"/>
                <a:ext cx="48" cy="60"/>
              </a:xfrm>
              <a:prstGeom prst="rect">
                <a:avLst/>
              </a:prstGeom>
              <a:solidFill>
                <a:srgbClr val="FF99CC">
                  <a:alpha val="50195"/>
                </a:srgbClr>
              </a:solidFill>
              <a:ln w="9525">
                <a:solidFill>
                  <a:srgbClr val="FF99CC"/>
                </a:solidFill>
                <a:miter lim="800000"/>
                <a:headEnd/>
                <a:tailEnd/>
              </a:ln>
            </p:spPr>
            <p:txBody>
              <a:bodyPr wrap="none" anchor="ctr"/>
              <a:lstStyle/>
              <a:p>
                <a:endParaRPr lang="zh-CN" altLang="en-US"/>
              </a:p>
            </p:txBody>
          </p:sp>
          <p:sp>
            <p:nvSpPr>
              <p:cNvPr id="22679" name="Rectangle 10"/>
              <p:cNvSpPr>
                <a:spLocks noChangeArrowheads="1"/>
              </p:cNvSpPr>
              <p:nvPr/>
            </p:nvSpPr>
            <p:spPr bwMode="auto">
              <a:xfrm>
                <a:off x="1488" y="2976"/>
                <a:ext cx="48" cy="60"/>
              </a:xfrm>
              <a:prstGeom prst="rect">
                <a:avLst/>
              </a:prstGeom>
              <a:solidFill>
                <a:srgbClr val="FF99CC">
                  <a:alpha val="50195"/>
                </a:srgbClr>
              </a:solidFill>
              <a:ln w="9525">
                <a:solidFill>
                  <a:srgbClr val="FF99CC"/>
                </a:solidFill>
                <a:miter lim="800000"/>
                <a:headEnd/>
                <a:tailEnd/>
              </a:ln>
            </p:spPr>
            <p:txBody>
              <a:bodyPr wrap="none" anchor="ctr"/>
              <a:lstStyle/>
              <a:p>
                <a:endParaRPr lang="zh-CN" altLang="en-US"/>
              </a:p>
            </p:txBody>
          </p:sp>
          <p:sp>
            <p:nvSpPr>
              <p:cNvPr id="22680" name="Rectangle 11"/>
              <p:cNvSpPr>
                <a:spLocks noChangeArrowheads="1"/>
              </p:cNvSpPr>
              <p:nvPr/>
            </p:nvSpPr>
            <p:spPr bwMode="auto">
              <a:xfrm>
                <a:off x="1488" y="312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81" name="Rectangle 12"/>
              <p:cNvSpPr>
                <a:spLocks noChangeArrowheads="1"/>
              </p:cNvSpPr>
              <p:nvPr/>
            </p:nvSpPr>
            <p:spPr bwMode="auto">
              <a:xfrm>
                <a:off x="1632" y="312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82" name="Rectangle 13"/>
              <p:cNvSpPr>
                <a:spLocks noChangeArrowheads="1"/>
              </p:cNvSpPr>
              <p:nvPr/>
            </p:nvSpPr>
            <p:spPr bwMode="auto">
              <a:xfrm>
                <a:off x="1776" y="312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83" name="Rectangle 14"/>
              <p:cNvSpPr>
                <a:spLocks noChangeArrowheads="1"/>
              </p:cNvSpPr>
              <p:nvPr/>
            </p:nvSpPr>
            <p:spPr bwMode="auto">
              <a:xfrm rot="5400000">
                <a:off x="2016" y="312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84" name="Rectangle 15"/>
              <p:cNvSpPr>
                <a:spLocks noChangeArrowheads="1"/>
              </p:cNvSpPr>
              <p:nvPr/>
            </p:nvSpPr>
            <p:spPr bwMode="auto">
              <a:xfrm rot="5400000">
                <a:off x="2016" y="2976"/>
                <a:ext cx="48" cy="60"/>
              </a:xfrm>
              <a:prstGeom prst="rect">
                <a:avLst/>
              </a:prstGeom>
              <a:solidFill>
                <a:srgbClr val="FF99CC">
                  <a:alpha val="50195"/>
                </a:srgbClr>
              </a:solidFill>
              <a:ln w="9525">
                <a:solidFill>
                  <a:srgbClr val="FF99CC"/>
                </a:solidFill>
                <a:miter lim="800000"/>
                <a:headEnd/>
                <a:tailEnd/>
              </a:ln>
            </p:spPr>
            <p:txBody>
              <a:bodyPr wrap="none" anchor="ctr"/>
              <a:lstStyle/>
              <a:p>
                <a:endParaRPr lang="zh-CN" altLang="en-US"/>
              </a:p>
            </p:txBody>
          </p:sp>
          <p:sp>
            <p:nvSpPr>
              <p:cNvPr id="22685" name="Rectangle 16"/>
              <p:cNvSpPr>
                <a:spLocks noChangeArrowheads="1"/>
              </p:cNvSpPr>
              <p:nvPr/>
            </p:nvSpPr>
            <p:spPr bwMode="auto">
              <a:xfrm rot="5400000">
                <a:off x="2016" y="2832"/>
                <a:ext cx="48" cy="60"/>
              </a:xfrm>
              <a:prstGeom prst="rect">
                <a:avLst/>
              </a:prstGeom>
              <a:solidFill>
                <a:srgbClr val="FF99CC">
                  <a:alpha val="50195"/>
                </a:srgbClr>
              </a:solidFill>
              <a:ln w="9525">
                <a:solidFill>
                  <a:srgbClr val="FF99CC"/>
                </a:solidFill>
                <a:miter lim="800000"/>
                <a:headEnd/>
                <a:tailEnd/>
              </a:ln>
            </p:spPr>
            <p:txBody>
              <a:bodyPr wrap="none" anchor="ctr"/>
              <a:lstStyle/>
              <a:p>
                <a:endParaRPr lang="zh-CN" altLang="en-US"/>
              </a:p>
            </p:txBody>
          </p:sp>
          <p:sp>
            <p:nvSpPr>
              <p:cNvPr id="22686" name="Rectangle 17"/>
              <p:cNvSpPr>
                <a:spLocks noChangeArrowheads="1"/>
              </p:cNvSpPr>
              <p:nvPr/>
            </p:nvSpPr>
            <p:spPr bwMode="auto">
              <a:xfrm rot="5400000">
                <a:off x="1248" y="2832"/>
                <a:ext cx="48" cy="60"/>
              </a:xfrm>
              <a:prstGeom prst="rect">
                <a:avLst/>
              </a:prstGeom>
              <a:solidFill>
                <a:srgbClr val="FF99CC">
                  <a:alpha val="50195"/>
                </a:srgbClr>
              </a:solidFill>
              <a:ln w="9525">
                <a:solidFill>
                  <a:srgbClr val="FF99CC"/>
                </a:solidFill>
                <a:miter lim="800000"/>
                <a:headEnd/>
                <a:tailEnd/>
              </a:ln>
            </p:spPr>
            <p:txBody>
              <a:bodyPr wrap="none" anchor="ctr"/>
              <a:lstStyle/>
              <a:p>
                <a:endParaRPr lang="zh-CN" altLang="en-US"/>
              </a:p>
            </p:txBody>
          </p:sp>
          <p:sp>
            <p:nvSpPr>
              <p:cNvPr id="22687" name="Rectangle 18"/>
              <p:cNvSpPr>
                <a:spLocks noChangeArrowheads="1"/>
              </p:cNvSpPr>
              <p:nvPr/>
            </p:nvSpPr>
            <p:spPr bwMode="auto">
              <a:xfrm rot="5400000">
                <a:off x="1248" y="2976"/>
                <a:ext cx="48" cy="60"/>
              </a:xfrm>
              <a:prstGeom prst="rect">
                <a:avLst/>
              </a:prstGeom>
              <a:solidFill>
                <a:srgbClr val="FF99CC">
                  <a:alpha val="50195"/>
                </a:srgbClr>
              </a:solidFill>
              <a:ln w="9525">
                <a:solidFill>
                  <a:srgbClr val="FF99CC"/>
                </a:solidFill>
                <a:miter lim="800000"/>
                <a:headEnd/>
                <a:tailEnd/>
              </a:ln>
            </p:spPr>
            <p:txBody>
              <a:bodyPr wrap="none" anchor="ctr"/>
              <a:lstStyle/>
              <a:p>
                <a:endParaRPr lang="zh-CN" altLang="en-US"/>
              </a:p>
            </p:txBody>
          </p:sp>
          <p:sp>
            <p:nvSpPr>
              <p:cNvPr id="22688" name="Rectangle 19"/>
              <p:cNvSpPr>
                <a:spLocks noChangeArrowheads="1"/>
              </p:cNvSpPr>
              <p:nvPr/>
            </p:nvSpPr>
            <p:spPr bwMode="auto">
              <a:xfrm rot="5400000">
                <a:off x="1248" y="312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89" name="Rectangle 20"/>
              <p:cNvSpPr>
                <a:spLocks noChangeArrowheads="1"/>
              </p:cNvSpPr>
              <p:nvPr/>
            </p:nvSpPr>
            <p:spPr bwMode="auto">
              <a:xfrm rot="5400000">
                <a:off x="1008" y="2832"/>
                <a:ext cx="48" cy="60"/>
              </a:xfrm>
              <a:prstGeom prst="rect">
                <a:avLst/>
              </a:prstGeom>
              <a:solidFill>
                <a:srgbClr val="FF99CC">
                  <a:alpha val="50195"/>
                </a:srgbClr>
              </a:solidFill>
              <a:ln w="9525">
                <a:solidFill>
                  <a:srgbClr val="FF99CC"/>
                </a:solidFill>
                <a:miter lim="800000"/>
                <a:headEnd/>
                <a:tailEnd/>
              </a:ln>
            </p:spPr>
            <p:txBody>
              <a:bodyPr wrap="none" anchor="ctr"/>
              <a:lstStyle/>
              <a:p>
                <a:endParaRPr lang="zh-CN" altLang="en-US"/>
              </a:p>
            </p:txBody>
          </p:sp>
          <p:sp>
            <p:nvSpPr>
              <p:cNvPr id="22690" name="Rectangle 21"/>
              <p:cNvSpPr>
                <a:spLocks noChangeArrowheads="1"/>
              </p:cNvSpPr>
              <p:nvPr/>
            </p:nvSpPr>
            <p:spPr bwMode="auto">
              <a:xfrm rot="5400000">
                <a:off x="1008" y="2976"/>
                <a:ext cx="48" cy="60"/>
              </a:xfrm>
              <a:prstGeom prst="rect">
                <a:avLst/>
              </a:prstGeom>
              <a:solidFill>
                <a:srgbClr val="FF99CC">
                  <a:alpha val="50195"/>
                </a:srgbClr>
              </a:solidFill>
              <a:ln w="9525">
                <a:solidFill>
                  <a:srgbClr val="FF99CC"/>
                </a:solidFill>
                <a:miter lim="800000"/>
                <a:headEnd/>
                <a:tailEnd/>
              </a:ln>
            </p:spPr>
            <p:txBody>
              <a:bodyPr wrap="none" anchor="ctr"/>
              <a:lstStyle/>
              <a:p>
                <a:endParaRPr lang="zh-CN" altLang="en-US"/>
              </a:p>
            </p:txBody>
          </p:sp>
          <p:sp>
            <p:nvSpPr>
              <p:cNvPr id="22691" name="Rectangle 22"/>
              <p:cNvSpPr>
                <a:spLocks noChangeArrowheads="1"/>
              </p:cNvSpPr>
              <p:nvPr/>
            </p:nvSpPr>
            <p:spPr bwMode="auto">
              <a:xfrm rot="5400000">
                <a:off x="1008" y="312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92" name="Rectangle 23"/>
              <p:cNvSpPr>
                <a:spLocks noChangeArrowheads="1"/>
              </p:cNvSpPr>
              <p:nvPr/>
            </p:nvSpPr>
            <p:spPr bwMode="auto">
              <a:xfrm rot="5400000">
                <a:off x="768" y="312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93" name="Rectangle 24"/>
              <p:cNvSpPr>
                <a:spLocks noChangeArrowheads="1"/>
              </p:cNvSpPr>
              <p:nvPr/>
            </p:nvSpPr>
            <p:spPr bwMode="auto">
              <a:xfrm rot="5400000">
                <a:off x="768" y="2832"/>
                <a:ext cx="48" cy="60"/>
              </a:xfrm>
              <a:prstGeom prst="rect">
                <a:avLst/>
              </a:prstGeom>
              <a:solidFill>
                <a:srgbClr val="FF99CC">
                  <a:alpha val="50195"/>
                </a:srgbClr>
              </a:solidFill>
              <a:ln w="9525">
                <a:solidFill>
                  <a:srgbClr val="FF99CC"/>
                </a:solidFill>
                <a:miter lim="800000"/>
                <a:headEnd/>
                <a:tailEnd/>
              </a:ln>
            </p:spPr>
            <p:txBody>
              <a:bodyPr wrap="none" anchor="ctr"/>
              <a:lstStyle/>
              <a:p>
                <a:endParaRPr lang="zh-CN" altLang="en-US"/>
              </a:p>
            </p:txBody>
          </p:sp>
          <p:sp>
            <p:nvSpPr>
              <p:cNvPr id="22694" name="Rectangle 25"/>
              <p:cNvSpPr>
                <a:spLocks noChangeArrowheads="1"/>
              </p:cNvSpPr>
              <p:nvPr/>
            </p:nvSpPr>
            <p:spPr bwMode="auto">
              <a:xfrm rot="5400000">
                <a:off x="768" y="2976"/>
                <a:ext cx="48" cy="60"/>
              </a:xfrm>
              <a:prstGeom prst="rect">
                <a:avLst/>
              </a:prstGeom>
              <a:solidFill>
                <a:srgbClr val="FF99CC">
                  <a:alpha val="50195"/>
                </a:srgbClr>
              </a:solidFill>
              <a:ln w="9525">
                <a:solidFill>
                  <a:srgbClr val="FF99CC"/>
                </a:solidFill>
                <a:miter lim="800000"/>
                <a:headEnd/>
                <a:tailEnd/>
              </a:ln>
            </p:spPr>
            <p:txBody>
              <a:bodyPr wrap="none" anchor="ctr"/>
              <a:lstStyle/>
              <a:p>
                <a:endParaRPr lang="zh-CN" altLang="en-US"/>
              </a:p>
            </p:txBody>
          </p:sp>
          <p:sp>
            <p:nvSpPr>
              <p:cNvPr id="22695" name="Rectangle 26"/>
              <p:cNvSpPr>
                <a:spLocks noChangeArrowheads="1"/>
              </p:cNvSpPr>
              <p:nvPr/>
            </p:nvSpPr>
            <p:spPr bwMode="auto">
              <a:xfrm rot="5400000">
                <a:off x="2256" y="2832"/>
                <a:ext cx="48" cy="60"/>
              </a:xfrm>
              <a:prstGeom prst="rect">
                <a:avLst/>
              </a:prstGeom>
              <a:solidFill>
                <a:srgbClr val="FF99CC">
                  <a:alpha val="50195"/>
                </a:srgbClr>
              </a:solidFill>
              <a:ln w="9525">
                <a:solidFill>
                  <a:srgbClr val="FF99CC"/>
                </a:solidFill>
                <a:miter lim="800000"/>
                <a:headEnd/>
                <a:tailEnd/>
              </a:ln>
            </p:spPr>
            <p:txBody>
              <a:bodyPr wrap="none" anchor="ctr"/>
              <a:lstStyle/>
              <a:p>
                <a:endParaRPr lang="zh-CN" altLang="en-US"/>
              </a:p>
            </p:txBody>
          </p:sp>
          <p:sp>
            <p:nvSpPr>
              <p:cNvPr id="22696" name="Rectangle 27"/>
              <p:cNvSpPr>
                <a:spLocks noChangeArrowheads="1"/>
              </p:cNvSpPr>
              <p:nvPr/>
            </p:nvSpPr>
            <p:spPr bwMode="auto">
              <a:xfrm rot="5400000">
                <a:off x="2256" y="2976"/>
                <a:ext cx="48" cy="60"/>
              </a:xfrm>
              <a:prstGeom prst="rect">
                <a:avLst/>
              </a:prstGeom>
              <a:solidFill>
                <a:srgbClr val="FF99CC">
                  <a:alpha val="50195"/>
                </a:srgbClr>
              </a:solidFill>
              <a:ln w="9525">
                <a:solidFill>
                  <a:srgbClr val="FF99CC"/>
                </a:solidFill>
                <a:miter lim="800000"/>
                <a:headEnd/>
                <a:tailEnd/>
              </a:ln>
            </p:spPr>
            <p:txBody>
              <a:bodyPr wrap="none" anchor="ctr"/>
              <a:lstStyle/>
              <a:p>
                <a:endParaRPr lang="zh-CN" altLang="en-US"/>
              </a:p>
            </p:txBody>
          </p:sp>
          <p:sp>
            <p:nvSpPr>
              <p:cNvPr id="22697" name="Rectangle 28"/>
              <p:cNvSpPr>
                <a:spLocks noChangeArrowheads="1"/>
              </p:cNvSpPr>
              <p:nvPr/>
            </p:nvSpPr>
            <p:spPr bwMode="auto">
              <a:xfrm rot="5400000">
                <a:off x="2256" y="312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98" name="Rectangle 29"/>
              <p:cNvSpPr>
                <a:spLocks noChangeArrowheads="1"/>
              </p:cNvSpPr>
              <p:nvPr/>
            </p:nvSpPr>
            <p:spPr bwMode="auto">
              <a:xfrm rot="5400000">
                <a:off x="2496" y="2832"/>
                <a:ext cx="48" cy="60"/>
              </a:xfrm>
              <a:prstGeom prst="rect">
                <a:avLst/>
              </a:prstGeom>
              <a:solidFill>
                <a:srgbClr val="FF99CC">
                  <a:alpha val="50195"/>
                </a:srgbClr>
              </a:solidFill>
              <a:ln w="9525">
                <a:solidFill>
                  <a:srgbClr val="FF99CC"/>
                </a:solidFill>
                <a:miter lim="800000"/>
                <a:headEnd/>
                <a:tailEnd/>
              </a:ln>
            </p:spPr>
            <p:txBody>
              <a:bodyPr wrap="none" anchor="ctr"/>
              <a:lstStyle/>
              <a:p>
                <a:endParaRPr lang="zh-CN" altLang="en-US"/>
              </a:p>
            </p:txBody>
          </p:sp>
          <p:sp>
            <p:nvSpPr>
              <p:cNvPr id="22699" name="Rectangle 30"/>
              <p:cNvSpPr>
                <a:spLocks noChangeArrowheads="1"/>
              </p:cNvSpPr>
              <p:nvPr/>
            </p:nvSpPr>
            <p:spPr bwMode="auto">
              <a:xfrm rot="5400000">
                <a:off x="2496" y="2976"/>
                <a:ext cx="48" cy="60"/>
              </a:xfrm>
              <a:prstGeom prst="rect">
                <a:avLst/>
              </a:prstGeom>
              <a:solidFill>
                <a:srgbClr val="FF99CC">
                  <a:alpha val="50195"/>
                </a:srgbClr>
              </a:solidFill>
              <a:ln w="9525">
                <a:solidFill>
                  <a:srgbClr val="FF99CC"/>
                </a:solidFill>
                <a:miter lim="800000"/>
                <a:headEnd/>
                <a:tailEnd/>
              </a:ln>
            </p:spPr>
            <p:txBody>
              <a:bodyPr wrap="none" anchor="ctr"/>
              <a:lstStyle/>
              <a:p>
                <a:endParaRPr lang="zh-CN" altLang="en-US"/>
              </a:p>
            </p:txBody>
          </p:sp>
          <p:sp>
            <p:nvSpPr>
              <p:cNvPr id="22700" name="Rectangle 31"/>
              <p:cNvSpPr>
                <a:spLocks noChangeArrowheads="1"/>
              </p:cNvSpPr>
              <p:nvPr/>
            </p:nvSpPr>
            <p:spPr bwMode="auto">
              <a:xfrm rot="5400000">
                <a:off x="2496" y="312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01" name="Rectangle 32"/>
              <p:cNvSpPr>
                <a:spLocks noChangeArrowheads="1"/>
              </p:cNvSpPr>
              <p:nvPr/>
            </p:nvSpPr>
            <p:spPr bwMode="auto">
              <a:xfrm rot="5400000">
                <a:off x="1632" y="264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02" name="Rectangle 33"/>
              <p:cNvSpPr>
                <a:spLocks noChangeArrowheads="1"/>
              </p:cNvSpPr>
              <p:nvPr/>
            </p:nvSpPr>
            <p:spPr bwMode="auto">
              <a:xfrm rot="5400000">
                <a:off x="1776" y="264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03" name="Rectangle 34"/>
              <p:cNvSpPr>
                <a:spLocks noChangeArrowheads="1"/>
              </p:cNvSpPr>
              <p:nvPr/>
            </p:nvSpPr>
            <p:spPr bwMode="auto">
              <a:xfrm rot="5400000">
                <a:off x="1488" y="264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04" name="Rectangle 35"/>
              <p:cNvSpPr>
                <a:spLocks noChangeArrowheads="1"/>
              </p:cNvSpPr>
              <p:nvPr/>
            </p:nvSpPr>
            <p:spPr bwMode="auto">
              <a:xfrm rot="5400000">
                <a:off x="1488" y="244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05" name="Rectangle 36"/>
              <p:cNvSpPr>
                <a:spLocks noChangeArrowheads="1"/>
              </p:cNvSpPr>
              <p:nvPr/>
            </p:nvSpPr>
            <p:spPr bwMode="auto">
              <a:xfrm rot="5400000">
                <a:off x="1632" y="244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06" name="Rectangle 37"/>
              <p:cNvSpPr>
                <a:spLocks noChangeArrowheads="1"/>
              </p:cNvSpPr>
              <p:nvPr/>
            </p:nvSpPr>
            <p:spPr bwMode="auto">
              <a:xfrm rot="5400000">
                <a:off x="1776" y="244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07" name="Rectangle 38"/>
              <p:cNvSpPr>
                <a:spLocks noChangeArrowheads="1"/>
              </p:cNvSpPr>
              <p:nvPr/>
            </p:nvSpPr>
            <p:spPr bwMode="auto">
              <a:xfrm rot="5400000">
                <a:off x="1776" y="225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08" name="Rectangle 39"/>
              <p:cNvSpPr>
                <a:spLocks noChangeArrowheads="1"/>
              </p:cNvSpPr>
              <p:nvPr/>
            </p:nvSpPr>
            <p:spPr bwMode="auto">
              <a:xfrm rot="5400000">
                <a:off x="1632" y="225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09" name="Rectangle 40"/>
              <p:cNvSpPr>
                <a:spLocks noChangeArrowheads="1"/>
              </p:cNvSpPr>
              <p:nvPr/>
            </p:nvSpPr>
            <p:spPr bwMode="auto">
              <a:xfrm rot="5400000">
                <a:off x="1488" y="225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10" name="Rectangle 41"/>
              <p:cNvSpPr>
                <a:spLocks noChangeArrowheads="1"/>
              </p:cNvSpPr>
              <p:nvPr/>
            </p:nvSpPr>
            <p:spPr bwMode="auto">
              <a:xfrm rot="5400000">
                <a:off x="1488" y="206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11" name="Rectangle 42"/>
              <p:cNvSpPr>
                <a:spLocks noChangeArrowheads="1"/>
              </p:cNvSpPr>
              <p:nvPr/>
            </p:nvSpPr>
            <p:spPr bwMode="auto">
              <a:xfrm rot="5400000">
                <a:off x="1632" y="2064"/>
                <a:ext cx="48" cy="60"/>
              </a:xfrm>
              <a:prstGeom prst="rect">
                <a:avLst/>
              </a:prstGeom>
              <a:solidFill>
                <a:srgbClr val="FF99CC">
                  <a:alpha val="50195"/>
                </a:srgbClr>
              </a:solidFill>
              <a:ln w="9525">
                <a:solidFill>
                  <a:srgbClr val="FF99CC"/>
                </a:solidFill>
                <a:miter lim="800000"/>
                <a:headEnd/>
                <a:tailEnd/>
              </a:ln>
            </p:spPr>
            <p:txBody>
              <a:bodyPr wrap="none" anchor="ctr"/>
              <a:lstStyle/>
              <a:p>
                <a:endParaRPr lang="zh-CN" altLang="en-US"/>
              </a:p>
            </p:txBody>
          </p:sp>
          <p:sp>
            <p:nvSpPr>
              <p:cNvPr id="22712" name="Rectangle 43"/>
              <p:cNvSpPr>
                <a:spLocks noChangeArrowheads="1"/>
              </p:cNvSpPr>
              <p:nvPr/>
            </p:nvSpPr>
            <p:spPr bwMode="auto">
              <a:xfrm rot="5400000">
                <a:off x="1776" y="2064"/>
                <a:ext cx="48" cy="60"/>
              </a:xfrm>
              <a:prstGeom prst="rect">
                <a:avLst/>
              </a:prstGeom>
              <a:solidFill>
                <a:srgbClr val="FF99CC">
                  <a:alpha val="50195"/>
                </a:srgbClr>
              </a:solidFill>
              <a:ln w="9525">
                <a:solidFill>
                  <a:srgbClr val="FF99CC"/>
                </a:solidFill>
                <a:miter lim="800000"/>
                <a:headEnd/>
                <a:tailEnd/>
              </a:ln>
            </p:spPr>
            <p:txBody>
              <a:bodyPr wrap="none" anchor="ctr"/>
              <a:lstStyle/>
              <a:p>
                <a:endParaRPr lang="zh-CN" altLang="en-US"/>
              </a:p>
            </p:txBody>
          </p:sp>
          <p:sp>
            <p:nvSpPr>
              <p:cNvPr id="22713" name="Rectangle 44"/>
              <p:cNvSpPr>
                <a:spLocks noChangeArrowheads="1"/>
              </p:cNvSpPr>
              <p:nvPr/>
            </p:nvSpPr>
            <p:spPr bwMode="auto">
              <a:xfrm rot="5400000">
                <a:off x="1488" y="330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14" name="Rectangle 45"/>
              <p:cNvSpPr>
                <a:spLocks noChangeArrowheads="1"/>
              </p:cNvSpPr>
              <p:nvPr/>
            </p:nvSpPr>
            <p:spPr bwMode="auto">
              <a:xfrm rot="5400000">
                <a:off x="1632" y="3312"/>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15" name="Rectangle 46"/>
              <p:cNvSpPr>
                <a:spLocks noChangeArrowheads="1"/>
              </p:cNvSpPr>
              <p:nvPr/>
            </p:nvSpPr>
            <p:spPr bwMode="auto">
              <a:xfrm rot="5400000">
                <a:off x="1776" y="3312"/>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16" name="Rectangle 47"/>
              <p:cNvSpPr>
                <a:spLocks noChangeArrowheads="1"/>
              </p:cNvSpPr>
              <p:nvPr/>
            </p:nvSpPr>
            <p:spPr bwMode="auto">
              <a:xfrm rot="5400000">
                <a:off x="1488" y="350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17" name="Rectangle 48"/>
              <p:cNvSpPr>
                <a:spLocks noChangeArrowheads="1"/>
              </p:cNvSpPr>
              <p:nvPr/>
            </p:nvSpPr>
            <p:spPr bwMode="auto">
              <a:xfrm rot="5400000" flipH="1">
                <a:off x="1632" y="350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18" name="Rectangle 49"/>
              <p:cNvSpPr>
                <a:spLocks noChangeArrowheads="1"/>
              </p:cNvSpPr>
              <p:nvPr/>
            </p:nvSpPr>
            <p:spPr bwMode="auto">
              <a:xfrm rot="5400000">
                <a:off x="1776" y="350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19" name="Rectangle 50"/>
              <p:cNvSpPr>
                <a:spLocks noChangeArrowheads="1"/>
              </p:cNvSpPr>
              <p:nvPr/>
            </p:nvSpPr>
            <p:spPr bwMode="auto">
              <a:xfrm rot="5400000">
                <a:off x="1488" y="368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20" name="Rectangle 51"/>
              <p:cNvSpPr>
                <a:spLocks noChangeArrowheads="1"/>
              </p:cNvSpPr>
              <p:nvPr/>
            </p:nvSpPr>
            <p:spPr bwMode="auto">
              <a:xfrm rot="5400000">
                <a:off x="1632" y="369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21" name="Rectangle 52"/>
              <p:cNvSpPr>
                <a:spLocks noChangeArrowheads="1"/>
              </p:cNvSpPr>
              <p:nvPr/>
            </p:nvSpPr>
            <p:spPr bwMode="auto">
              <a:xfrm rot="5400000">
                <a:off x="1776" y="369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22" name="Rectangle 53"/>
              <p:cNvSpPr>
                <a:spLocks noChangeArrowheads="1"/>
              </p:cNvSpPr>
              <p:nvPr/>
            </p:nvSpPr>
            <p:spPr bwMode="auto">
              <a:xfrm rot="5400000">
                <a:off x="1488" y="387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23" name="Rectangle 54"/>
              <p:cNvSpPr>
                <a:spLocks noChangeArrowheads="1"/>
              </p:cNvSpPr>
              <p:nvPr/>
            </p:nvSpPr>
            <p:spPr bwMode="auto">
              <a:xfrm rot="5400000">
                <a:off x="1632" y="387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24" name="Rectangle 55"/>
              <p:cNvSpPr>
                <a:spLocks noChangeArrowheads="1"/>
              </p:cNvSpPr>
              <p:nvPr/>
            </p:nvSpPr>
            <p:spPr bwMode="auto">
              <a:xfrm rot="5400000">
                <a:off x="1776" y="387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25" name="Rectangle 56"/>
              <p:cNvSpPr>
                <a:spLocks noChangeArrowheads="1"/>
              </p:cNvSpPr>
              <p:nvPr/>
            </p:nvSpPr>
            <p:spPr bwMode="auto">
              <a:xfrm rot="5400000">
                <a:off x="1248" y="264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26" name="Rectangle 57"/>
              <p:cNvSpPr>
                <a:spLocks noChangeArrowheads="1"/>
              </p:cNvSpPr>
              <p:nvPr/>
            </p:nvSpPr>
            <p:spPr bwMode="auto">
              <a:xfrm rot="5400000">
                <a:off x="1248" y="244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27" name="Rectangle 58"/>
              <p:cNvSpPr>
                <a:spLocks noChangeArrowheads="1"/>
              </p:cNvSpPr>
              <p:nvPr/>
            </p:nvSpPr>
            <p:spPr bwMode="auto">
              <a:xfrm rot="5400000">
                <a:off x="1248" y="225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28" name="Rectangle 59"/>
              <p:cNvSpPr>
                <a:spLocks noChangeArrowheads="1"/>
              </p:cNvSpPr>
              <p:nvPr/>
            </p:nvSpPr>
            <p:spPr bwMode="auto">
              <a:xfrm rot="5400000">
                <a:off x="1008" y="262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29" name="Rectangle 60"/>
              <p:cNvSpPr>
                <a:spLocks noChangeArrowheads="1"/>
              </p:cNvSpPr>
              <p:nvPr/>
            </p:nvSpPr>
            <p:spPr bwMode="auto">
              <a:xfrm rot="5400000">
                <a:off x="1008" y="225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30" name="Rectangle 61"/>
              <p:cNvSpPr>
                <a:spLocks noChangeArrowheads="1"/>
              </p:cNvSpPr>
              <p:nvPr/>
            </p:nvSpPr>
            <p:spPr bwMode="auto">
              <a:xfrm rot="5400000">
                <a:off x="1008" y="243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31" name="Rectangle 62"/>
              <p:cNvSpPr>
                <a:spLocks noChangeArrowheads="1"/>
              </p:cNvSpPr>
              <p:nvPr/>
            </p:nvSpPr>
            <p:spPr bwMode="auto">
              <a:xfrm rot="5400000">
                <a:off x="768" y="225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32" name="Rectangle 63"/>
              <p:cNvSpPr>
                <a:spLocks noChangeArrowheads="1"/>
              </p:cNvSpPr>
              <p:nvPr/>
            </p:nvSpPr>
            <p:spPr bwMode="auto">
              <a:xfrm rot="5400000">
                <a:off x="768" y="243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33" name="Rectangle 64"/>
              <p:cNvSpPr>
                <a:spLocks noChangeArrowheads="1"/>
              </p:cNvSpPr>
              <p:nvPr/>
            </p:nvSpPr>
            <p:spPr bwMode="auto">
              <a:xfrm rot="5400000">
                <a:off x="768" y="262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34" name="Rectangle 65"/>
              <p:cNvSpPr>
                <a:spLocks noChangeArrowheads="1"/>
              </p:cNvSpPr>
              <p:nvPr/>
            </p:nvSpPr>
            <p:spPr bwMode="auto">
              <a:xfrm rot="5400000">
                <a:off x="1254" y="369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35" name="Rectangle 66"/>
              <p:cNvSpPr>
                <a:spLocks noChangeArrowheads="1"/>
              </p:cNvSpPr>
              <p:nvPr/>
            </p:nvSpPr>
            <p:spPr bwMode="auto">
              <a:xfrm rot="5400000">
                <a:off x="1254" y="349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36" name="Rectangle 67"/>
              <p:cNvSpPr>
                <a:spLocks noChangeArrowheads="1"/>
              </p:cNvSpPr>
              <p:nvPr/>
            </p:nvSpPr>
            <p:spPr bwMode="auto">
              <a:xfrm rot="5400000">
                <a:off x="1254" y="330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37" name="Rectangle 68"/>
              <p:cNvSpPr>
                <a:spLocks noChangeArrowheads="1"/>
              </p:cNvSpPr>
              <p:nvPr/>
            </p:nvSpPr>
            <p:spPr bwMode="auto">
              <a:xfrm rot="5400000">
                <a:off x="1014" y="367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38" name="Rectangle 69"/>
              <p:cNvSpPr>
                <a:spLocks noChangeArrowheads="1"/>
              </p:cNvSpPr>
              <p:nvPr/>
            </p:nvSpPr>
            <p:spPr bwMode="auto">
              <a:xfrm rot="5400000">
                <a:off x="1014" y="330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39" name="Rectangle 70"/>
              <p:cNvSpPr>
                <a:spLocks noChangeArrowheads="1"/>
              </p:cNvSpPr>
              <p:nvPr/>
            </p:nvSpPr>
            <p:spPr bwMode="auto">
              <a:xfrm rot="5400000">
                <a:off x="1014" y="348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40" name="Rectangle 71"/>
              <p:cNvSpPr>
                <a:spLocks noChangeArrowheads="1"/>
              </p:cNvSpPr>
              <p:nvPr/>
            </p:nvSpPr>
            <p:spPr bwMode="auto">
              <a:xfrm rot="5400000">
                <a:off x="774" y="330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41" name="Rectangle 72"/>
              <p:cNvSpPr>
                <a:spLocks noChangeArrowheads="1"/>
              </p:cNvSpPr>
              <p:nvPr/>
            </p:nvSpPr>
            <p:spPr bwMode="auto">
              <a:xfrm rot="5400000">
                <a:off x="774" y="348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42" name="Rectangle 73"/>
              <p:cNvSpPr>
                <a:spLocks noChangeArrowheads="1"/>
              </p:cNvSpPr>
              <p:nvPr/>
            </p:nvSpPr>
            <p:spPr bwMode="auto">
              <a:xfrm rot="5400000">
                <a:off x="774" y="367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43" name="Rectangle 74"/>
              <p:cNvSpPr>
                <a:spLocks noChangeArrowheads="1"/>
              </p:cNvSpPr>
              <p:nvPr/>
            </p:nvSpPr>
            <p:spPr bwMode="auto">
              <a:xfrm rot="5400000">
                <a:off x="2502" y="369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44" name="Rectangle 75"/>
              <p:cNvSpPr>
                <a:spLocks noChangeArrowheads="1"/>
              </p:cNvSpPr>
              <p:nvPr/>
            </p:nvSpPr>
            <p:spPr bwMode="auto">
              <a:xfrm rot="5400000">
                <a:off x="2502" y="349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45" name="Rectangle 76"/>
              <p:cNvSpPr>
                <a:spLocks noChangeArrowheads="1"/>
              </p:cNvSpPr>
              <p:nvPr/>
            </p:nvSpPr>
            <p:spPr bwMode="auto">
              <a:xfrm rot="5400000">
                <a:off x="2502" y="330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46" name="Rectangle 77"/>
              <p:cNvSpPr>
                <a:spLocks noChangeArrowheads="1"/>
              </p:cNvSpPr>
              <p:nvPr/>
            </p:nvSpPr>
            <p:spPr bwMode="auto">
              <a:xfrm rot="5400000">
                <a:off x="2262" y="367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47" name="Rectangle 78"/>
              <p:cNvSpPr>
                <a:spLocks noChangeArrowheads="1"/>
              </p:cNvSpPr>
              <p:nvPr/>
            </p:nvSpPr>
            <p:spPr bwMode="auto">
              <a:xfrm rot="5400000">
                <a:off x="2262" y="330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48" name="Rectangle 79"/>
              <p:cNvSpPr>
                <a:spLocks noChangeArrowheads="1"/>
              </p:cNvSpPr>
              <p:nvPr/>
            </p:nvSpPr>
            <p:spPr bwMode="auto">
              <a:xfrm rot="5400000">
                <a:off x="2262" y="348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49" name="Rectangle 80"/>
              <p:cNvSpPr>
                <a:spLocks noChangeArrowheads="1"/>
              </p:cNvSpPr>
              <p:nvPr/>
            </p:nvSpPr>
            <p:spPr bwMode="auto">
              <a:xfrm rot="5400000">
                <a:off x="2022" y="330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50" name="Rectangle 81"/>
              <p:cNvSpPr>
                <a:spLocks noChangeArrowheads="1"/>
              </p:cNvSpPr>
              <p:nvPr/>
            </p:nvSpPr>
            <p:spPr bwMode="auto">
              <a:xfrm rot="5400000">
                <a:off x="2022" y="348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51" name="Rectangle 82"/>
              <p:cNvSpPr>
                <a:spLocks noChangeArrowheads="1"/>
              </p:cNvSpPr>
              <p:nvPr/>
            </p:nvSpPr>
            <p:spPr bwMode="auto">
              <a:xfrm rot="5400000">
                <a:off x="2022" y="367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52" name="Rectangle 83"/>
              <p:cNvSpPr>
                <a:spLocks noChangeArrowheads="1"/>
              </p:cNvSpPr>
              <p:nvPr/>
            </p:nvSpPr>
            <p:spPr bwMode="auto">
              <a:xfrm rot="5400000">
                <a:off x="2502" y="263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53" name="Rectangle 84"/>
              <p:cNvSpPr>
                <a:spLocks noChangeArrowheads="1"/>
              </p:cNvSpPr>
              <p:nvPr/>
            </p:nvSpPr>
            <p:spPr bwMode="auto">
              <a:xfrm rot="5400000">
                <a:off x="2502" y="2442"/>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54" name="Rectangle 85"/>
              <p:cNvSpPr>
                <a:spLocks noChangeArrowheads="1"/>
              </p:cNvSpPr>
              <p:nvPr/>
            </p:nvSpPr>
            <p:spPr bwMode="auto">
              <a:xfrm rot="5400000">
                <a:off x="2502" y="225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55" name="Rectangle 86"/>
              <p:cNvSpPr>
                <a:spLocks noChangeArrowheads="1"/>
              </p:cNvSpPr>
              <p:nvPr/>
            </p:nvSpPr>
            <p:spPr bwMode="auto">
              <a:xfrm rot="5400000">
                <a:off x="2262" y="2622"/>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56" name="Rectangle 87"/>
              <p:cNvSpPr>
                <a:spLocks noChangeArrowheads="1"/>
              </p:cNvSpPr>
              <p:nvPr/>
            </p:nvSpPr>
            <p:spPr bwMode="auto">
              <a:xfrm rot="5400000">
                <a:off x="2262" y="225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57" name="Rectangle 88"/>
              <p:cNvSpPr>
                <a:spLocks noChangeArrowheads="1"/>
              </p:cNvSpPr>
              <p:nvPr/>
            </p:nvSpPr>
            <p:spPr bwMode="auto">
              <a:xfrm rot="5400000">
                <a:off x="2262" y="243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58" name="Rectangle 89"/>
              <p:cNvSpPr>
                <a:spLocks noChangeArrowheads="1"/>
              </p:cNvSpPr>
              <p:nvPr/>
            </p:nvSpPr>
            <p:spPr bwMode="auto">
              <a:xfrm rot="5400000">
                <a:off x="2022" y="225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59" name="Rectangle 90"/>
              <p:cNvSpPr>
                <a:spLocks noChangeArrowheads="1"/>
              </p:cNvSpPr>
              <p:nvPr/>
            </p:nvSpPr>
            <p:spPr bwMode="auto">
              <a:xfrm rot="5400000">
                <a:off x="2022" y="243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60" name="Rectangle 91"/>
              <p:cNvSpPr>
                <a:spLocks noChangeArrowheads="1"/>
              </p:cNvSpPr>
              <p:nvPr/>
            </p:nvSpPr>
            <p:spPr bwMode="auto">
              <a:xfrm rot="5400000">
                <a:off x="2022" y="2622"/>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761" name="Rectangle 92"/>
              <p:cNvSpPr>
                <a:spLocks noChangeArrowheads="1"/>
              </p:cNvSpPr>
              <p:nvPr/>
            </p:nvSpPr>
            <p:spPr bwMode="auto">
              <a:xfrm rot="-5400000">
                <a:off x="1248" y="1488"/>
                <a:ext cx="864" cy="2016"/>
              </a:xfrm>
              <a:prstGeom prst="rect">
                <a:avLst/>
              </a:prstGeom>
              <a:solidFill>
                <a:schemeClr val="bg2"/>
              </a:solidFill>
              <a:ln w="9525">
                <a:solidFill>
                  <a:schemeClr val="bg2"/>
                </a:solidFill>
                <a:miter lim="800000"/>
                <a:headEnd/>
                <a:tailEnd/>
              </a:ln>
            </p:spPr>
            <p:txBody>
              <a:bodyPr wrap="none" anchor="ctr"/>
              <a:lstStyle/>
              <a:p>
                <a:endParaRPr lang="zh-CN" altLang="en-US"/>
              </a:p>
            </p:txBody>
          </p:sp>
          <p:sp>
            <p:nvSpPr>
              <p:cNvPr id="22762" name="Rectangle 93"/>
              <p:cNvSpPr>
                <a:spLocks noChangeArrowheads="1"/>
              </p:cNvSpPr>
              <p:nvPr/>
            </p:nvSpPr>
            <p:spPr bwMode="auto">
              <a:xfrm rot="-5400000">
                <a:off x="1248" y="2544"/>
                <a:ext cx="864" cy="2016"/>
              </a:xfrm>
              <a:prstGeom prst="rect">
                <a:avLst/>
              </a:prstGeom>
              <a:solidFill>
                <a:schemeClr val="bg2"/>
              </a:solidFill>
              <a:ln w="9525">
                <a:solidFill>
                  <a:schemeClr val="bg2"/>
                </a:solidFill>
                <a:miter lim="800000"/>
                <a:headEnd/>
                <a:tailEnd/>
              </a:ln>
            </p:spPr>
            <p:txBody>
              <a:bodyPr wrap="none" anchor="ctr"/>
              <a:lstStyle/>
              <a:p>
                <a:endParaRPr lang="zh-CN" altLang="en-US"/>
              </a:p>
            </p:txBody>
          </p:sp>
        </p:grpSp>
        <p:sp>
          <p:nvSpPr>
            <p:cNvPr id="22672" name="Text Box 94"/>
            <p:cNvSpPr txBox="1">
              <a:spLocks noChangeArrowheads="1"/>
            </p:cNvSpPr>
            <p:nvPr/>
          </p:nvSpPr>
          <p:spPr bwMode="auto">
            <a:xfrm>
              <a:off x="63" y="2496"/>
              <a:ext cx="416" cy="1488"/>
            </a:xfrm>
            <a:prstGeom prst="rect">
              <a:avLst/>
            </a:prstGeom>
            <a:noFill/>
            <a:ln w="9525">
              <a:noFill/>
              <a:miter lim="800000"/>
              <a:headEnd/>
              <a:tailEnd/>
            </a:ln>
          </p:spPr>
          <p:txBody>
            <a:bodyPr vert="eaVert">
              <a:spAutoFit/>
            </a:bodyPr>
            <a:lstStyle/>
            <a:p>
              <a:pPr>
                <a:spcBef>
                  <a:spcPct val="50000"/>
                </a:spcBef>
              </a:pPr>
              <a:r>
                <a:rPr lang="zh-CN" altLang="en-US">
                  <a:solidFill>
                    <a:srgbClr val="800000"/>
                  </a:solidFill>
                  <a:ea typeface="仿宋_GB2312" pitchFamily="49" charset="-122"/>
                </a:rPr>
                <a:t>一行频谱通过</a:t>
              </a:r>
            </a:p>
          </p:txBody>
        </p:sp>
      </p:grpSp>
      <p:grpSp>
        <p:nvGrpSpPr>
          <p:cNvPr id="4" name="Group 95"/>
          <p:cNvGrpSpPr>
            <a:grpSpLocks/>
          </p:cNvGrpSpPr>
          <p:nvPr/>
        </p:nvGrpSpPr>
        <p:grpSpPr bwMode="auto">
          <a:xfrm>
            <a:off x="1371600" y="228600"/>
            <a:ext cx="3463925" cy="2590800"/>
            <a:chOff x="46" y="48"/>
            <a:chExt cx="2738" cy="1968"/>
          </a:xfrm>
        </p:grpSpPr>
        <p:grpSp>
          <p:nvGrpSpPr>
            <p:cNvPr id="5" name="Group 96"/>
            <p:cNvGrpSpPr>
              <a:grpSpLocks/>
            </p:cNvGrpSpPr>
            <p:nvPr/>
          </p:nvGrpSpPr>
          <p:grpSpPr bwMode="auto">
            <a:xfrm>
              <a:off x="624" y="48"/>
              <a:ext cx="2160" cy="1872"/>
              <a:chOff x="624" y="48"/>
              <a:chExt cx="2160" cy="1872"/>
            </a:xfrm>
          </p:grpSpPr>
          <p:sp>
            <p:nvSpPr>
              <p:cNvPr id="22581" name="Rectangle 97"/>
              <p:cNvSpPr>
                <a:spLocks noChangeArrowheads="1"/>
              </p:cNvSpPr>
              <p:nvPr/>
            </p:nvSpPr>
            <p:spPr bwMode="auto">
              <a:xfrm>
                <a:off x="768" y="48"/>
                <a:ext cx="2016" cy="1872"/>
              </a:xfrm>
              <a:prstGeom prst="rect">
                <a:avLst/>
              </a:prstGeom>
              <a:solidFill>
                <a:schemeClr val="bg2"/>
              </a:solidFill>
              <a:ln w="9525">
                <a:solidFill>
                  <a:schemeClr val="tx1"/>
                </a:solidFill>
                <a:miter lim="800000"/>
                <a:headEnd/>
                <a:tailEnd/>
              </a:ln>
            </p:spPr>
            <p:txBody>
              <a:bodyPr wrap="none" anchor="ctr"/>
              <a:lstStyle/>
              <a:p>
                <a:endParaRPr lang="zh-CN" altLang="en-US"/>
              </a:p>
            </p:txBody>
          </p:sp>
          <p:sp>
            <p:nvSpPr>
              <p:cNvPr id="22582" name="Rectangle 98"/>
              <p:cNvSpPr>
                <a:spLocks noChangeArrowheads="1"/>
              </p:cNvSpPr>
              <p:nvPr/>
            </p:nvSpPr>
            <p:spPr bwMode="auto">
              <a:xfrm>
                <a:off x="1536" y="816"/>
                <a:ext cx="48" cy="60"/>
              </a:xfrm>
              <a:prstGeom prst="rect">
                <a:avLst/>
              </a:prstGeom>
              <a:solidFill>
                <a:srgbClr val="FF99CC">
                  <a:alpha val="50195"/>
                </a:srgbClr>
              </a:solidFill>
              <a:ln w="9525">
                <a:solidFill>
                  <a:srgbClr val="FF99CC"/>
                </a:solidFill>
                <a:miter lim="800000"/>
                <a:headEnd/>
                <a:tailEnd/>
              </a:ln>
            </p:spPr>
            <p:txBody>
              <a:bodyPr wrap="none" anchor="ctr"/>
              <a:lstStyle/>
              <a:p>
                <a:endParaRPr lang="zh-CN" altLang="en-US"/>
              </a:p>
            </p:txBody>
          </p:sp>
          <p:sp>
            <p:nvSpPr>
              <p:cNvPr id="22583" name="Rectangle 99"/>
              <p:cNvSpPr>
                <a:spLocks noChangeArrowheads="1"/>
              </p:cNvSpPr>
              <p:nvPr/>
            </p:nvSpPr>
            <p:spPr bwMode="auto">
              <a:xfrm rot="5400000">
                <a:off x="1680" y="816"/>
                <a:ext cx="48" cy="60"/>
              </a:xfrm>
              <a:prstGeom prst="rect">
                <a:avLst/>
              </a:prstGeom>
              <a:solidFill>
                <a:srgbClr val="FF99CC">
                  <a:alpha val="50195"/>
                </a:srgbClr>
              </a:solidFill>
              <a:ln w="9525">
                <a:solidFill>
                  <a:srgbClr val="FF99CC"/>
                </a:solidFill>
                <a:miter lim="800000"/>
                <a:headEnd/>
                <a:tailEnd/>
              </a:ln>
            </p:spPr>
            <p:txBody>
              <a:bodyPr wrap="none" anchor="ctr"/>
              <a:lstStyle/>
              <a:p>
                <a:endParaRPr lang="zh-CN" altLang="en-US"/>
              </a:p>
            </p:txBody>
          </p:sp>
          <p:sp>
            <p:nvSpPr>
              <p:cNvPr id="22584" name="Rectangle 100"/>
              <p:cNvSpPr>
                <a:spLocks noChangeArrowheads="1"/>
              </p:cNvSpPr>
              <p:nvPr/>
            </p:nvSpPr>
            <p:spPr bwMode="auto">
              <a:xfrm rot="5400000">
                <a:off x="1824" y="816"/>
                <a:ext cx="48" cy="60"/>
              </a:xfrm>
              <a:prstGeom prst="rect">
                <a:avLst/>
              </a:prstGeom>
              <a:solidFill>
                <a:srgbClr val="FF99CC">
                  <a:alpha val="50195"/>
                </a:srgbClr>
              </a:solidFill>
              <a:ln w="9525">
                <a:solidFill>
                  <a:srgbClr val="FF99CC"/>
                </a:solidFill>
                <a:miter lim="800000"/>
                <a:headEnd/>
                <a:tailEnd/>
              </a:ln>
            </p:spPr>
            <p:txBody>
              <a:bodyPr wrap="none" anchor="ctr"/>
              <a:lstStyle/>
              <a:p>
                <a:endParaRPr lang="zh-CN" altLang="en-US"/>
              </a:p>
            </p:txBody>
          </p:sp>
          <p:sp>
            <p:nvSpPr>
              <p:cNvPr id="22585" name="Rectangle 101"/>
              <p:cNvSpPr>
                <a:spLocks noChangeArrowheads="1"/>
              </p:cNvSpPr>
              <p:nvPr/>
            </p:nvSpPr>
            <p:spPr bwMode="auto">
              <a:xfrm rot="5400000">
                <a:off x="1824" y="960"/>
                <a:ext cx="48" cy="60"/>
              </a:xfrm>
              <a:prstGeom prst="rect">
                <a:avLst/>
              </a:prstGeom>
              <a:solidFill>
                <a:srgbClr val="FF99CC">
                  <a:alpha val="50195"/>
                </a:srgbClr>
              </a:solidFill>
              <a:ln w="9525">
                <a:solidFill>
                  <a:srgbClr val="FF99CC"/>
                </a:solidFill>
                <a:miter lim="800000"/>
                <a:headEnd/>
                <a:tailEnd/>
              </a:ln>
            </p:spPr>
            <p:txBody>
              <a:bodyPr wrap="none" anchor="ctr"/>
              <a:lstStyle/>
              <a:p>
                <a:endParaRPr lang="zh-CN" altLang="en-US"/>
              </a:p>
            </p:txBody>
          </p:sp>
          <p:sp>
            <p:nvSpPr>
              <p:cNvPr id="22586" name="Rectangle 102"/>
              <p:cNvSpPr>
                <a:spLocks noChangeArrowheads="1"/>
              </p:cNvSpPr>
              <p:nvPr/>
            </p:nvSpPr>
            <p:spPr bwMode="auto">
              <a:xfrm rot="5400000">
                <a:off x="1680" y="960"/>
                <a:ext cx="48" cy="60"/>
              </a:xfrm>
              <a:prstGeom prst="rect">
                <a:avLst/>
              </a:prstGeom>
              <a:solidFill>
                <a:srgbClr val="FF99CC">
                  <a:alpha val="50195"/>
                </a:srgbClr>
              </a:solidFill>
              <a:ln w="9525">
                <a:solidFill>
                  <a:srgbClr val="FF99CC"/>
                </a:solidFill>
                <a:miter lim="800000"/>
                <a:headEnd/>
                <a:tailEnd/>
              </a:ln>
            </p:spPr>
            <p:txBody>
              <a:bodyPr wrap="none" anchor="ctr"/>
              <a:lstStyle/>
              <a:p>
                <a:endParaRPr lang="zh-CN" altLang="en-US"/>
              </a:p>
            </p:txBody>
          </p:sp>
          <p:sp>
            <p:nvSpPr>
              <p:cNvPr id="22587" name="Rectangle 103"/>
              <p:cNvSpPr>
                <a:spLocks noChangeArrowheads="1"/>
              </p:cNvSpPr>
              <p:nvPr/>
            </p:nvSpPr>
            <p:spPr bwMode="auto">
              <a:xfrm>
                <a:off x="1536" y="960"/>
                <a:ext cx="48" cy="60"/>
              </a:xfrm>
              <a:prstGeom prst="rect">
                <a:avLst/>
              </a:prstGeom>
              <a:solidFill>
                <a:srgbClr val="FF99CC">
                  <a:alpha val="50195"/>
                </a:srgbClr>
              </a:solidFill>
              <a:ln w="9525">
                <a:solidFill>
                  <a:srgbClr val="FF99CC"/>
                </a:solidFill>
                <a:miter lim="800000"/>
                <a:headEnd/>
                <a:tailEnd/>
              </a:ln>
            </p:spPr>
            <p:txBody>
              <a:bodyPr wrap="none" anchor="ctr"/>
              <a:lstStyle/>
              <a:p>
                <a:endParaRPr lang="zh-CN" altLang="en-US"/>
              </a:p>
            </p:txBody>
          </p:sp>
          <p:sp>
            <p:nvSpPr>
              <p:cNvPr id="22588" name="Rectangle 104"/>
              <p:cNvSpPr>
                <a:spLocks noChangeArrowheads="1"/>
              </p:cNvSpPr>
              <p:nvPr/>
            </p:nvSpPr>
            <p:spPr bwMode="auto">
              <a:xfrm>
                <a:off x="1536" y="1104"/>
                <a:ext cx="48" cy="60"/>
              </a:xfrm>
              <a:prstGeom prst="rect">
                <a:avLst/>
              </a:prstGeom>
              <a:solidFill>
                <a:srgbClr val="FF99CC">
                  <a:alpha val="50195"/>
                </a:srgbClr>
              </a:solidFill>
              <a:ln w="9525">
                <a:solidFill>
                  <a:srgbClr val="FF99CC"/>
                </a:solidFill>
                <a:miter lim="800000"/>
                <a:headEnd/>
                <a:tailEnd/>
              </a:ln>
            </p:spPr>
            <p:txBody>
              <a:bodyPr wrap="none" anchor="ctr"/>
              <a:lstStyle/>
              <a:p>
                <a:endParaRPr lang="zh-CN" altLang="en-US"/>
              </a:p>
            </p:txBody>
          </p:sp>
          <p:sp>
            <p:nvSpPr>
              <p:cNvPr id="22589" name="Rectangle 105"/>
              <p:cNvSpPr>
                <a:spLocks noChangeArrowheads="1"/>
              </p:cNvSpPr>
              <p:nvPr/>
            </p:nvSpPr>
            <p:spPr bwMode="auto">
              <a:xfrm rot="5400000">
                <a:off x="1680" y="1104"/>
                <a:ext cx="48" cy="60"/>
              </a:xfrm>
              <a:prstGeom prst="rect">
                <a:avLst/>
              </a:prstGeom>
              <a:solidFill>
                <a:srgbClr val="FF99CC">
                  <a:alpha val="50195"/>
                </a:srgbClr>
              </a:solidFill>
              <a:ln w="9525">
                <a:solidFill>
                  <a:srgbClr val="FF99CC"/>
                </a:solidFill>
                <a:miter lim="800000"/>
                <a:headEnd/>
                <a:tailEnd/>
              </a:ln>
            </p:spPr>
            <p:txBody>
              <a:bodyPr wrap="none" anchor="ctr"/>
              <a:lstStyle/>
              <a:p>
                <a:endParaRPr lang="zh-CN" altLang="en-US"/>
              </a:p>
            </p:txBody>
          </p:sp>
          <p:sp>
            <p:nvSpPr>
              <p:cNvPr id="22590" name="Rectangle 106"/>
              <p:cNvSpPr>
                <a:spLocks noChangeArrowheads="1"/>
              </p:cNvSpPr>
              <p:nvPr/>
            </p:nvSpPr>
            <p:spPr bwMode="auto">
              <a:xfrm rot="5400000">
                <a:off x="1824" y="1104"/>
                <a:ext cx="48" cy="60"/>
              </a:xfrm>
              <a:prstGeom prst="rect">
                <a:avLst/>
              </a:prstGeom>
              <a:solidFill>
                <a:srgbClr val="FF99CC">
                  <a:alpha val="50195"/>
                </a:srgbClr>
              </a:solidFill>
              <a:ln w="9525">
                <a:solidFill>
                  <a:srgbClr val="FF99CC"/>
                </a:solidFill>
                <a:miter lim="800000"/>
                <a:headEnd/>
                <a:tailEnd/>
              </a:ln>
            </p:spPr>
            <p:txBody>
              <a:bodyPr wrap="none" anchor="ctr"/>
              <a:lstStyle/>
              <a:p>
                <a:endParaRPr lang="zh-CN" altLang="en-US"/>
              </a:p>
            </p:txBody>
          </p:sp>
          <p:sp>
            <p:nvSpPr>
              <p:cNvPr id="22591" name="Rectangle 107"/>
              <p:cNvSpPr>
                <a:spLocks noChangeArrowheads="1"/>
              </p:cNvSpPr>
              <p:nvPr/>
            </p:nvSpPr>
            <p:spPr bwMode="auto">
              <a:xfrm rot="5400000">
                <a:off x="2064" y="110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592" name="Rectangle 108"/>
              <p:cNvSpPr>
                <a:spLocks noChangeArrowheads="1"/>
              </p:cNvSpPr>
              <p:nvPr/>
            </p:nvSpPr>
            <p:spPr bwMode="auto">
              <a:xfrm rot="5400000">
                <a:off x="2064" y="96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593" name="Rectangle 109"/>
              <p:cNvSpPr>
                <a:spLocks noChangeArrowheads="1"/>
              </p:cNvSpPr>
              <p:nvPr/>
            </p:nvSpPr>
            <p:spPr bwMode="auto">
              <a:xfrm rot="5400000">
                <a:off x="2064" y="81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594" name="Rectangle 110"/>
              <p:cNvSpPr>
                <a:spLocks noChangeArrowheads="1"/>
              </p:cNvSpPr>
              <p:nvPr/>
            </p:nvSpPr>
            <p:spPr bwMode="auto">
              <a:xfrm rot="5400000">
                <a:off x="1296" y="81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595" name="Rectangle 111"/>
              <p:cNvSpPr>
                <a:spLocks noChangeArrowheads="1"/>
              </p:cNvSpPr>
              <p:nvPr/>
            </p:nvSpPr>
            <p:spPr bwMode="auto">
              <a:xfrm rot="5400000">
                <a:off x="1296" y="96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596" name="Rectangle 112"/>
              <p:cNvSpPr>
                <a:spLocks noChangeArrowheads="1"/>
              </p:cNvSpPr>
              <p:nvPr/>
            </p:nvSpPr>
            <p:spPr bwMode="auto">
              <a:xfrm rot="5400000">
                <a:off x="1296" y="110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597" name="Rectangle 113"/>
              <p:cNvSpPr>
                <a:spLocks noChangeArrowheads="1"/>
              </p:cNvSpPr>
              <p:nvPr/>
            </p:nvSpPr>
            <p:spPr bwMode="auto">
              <a:xfrm rot="5400000">
                <a:off x="1056" y="81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598" name="Rectangle 114"/>
              <p:cNvSpPr>
                <a:spLocks noChangeArrowheads="1"/>
              </p:cNvSpPr>
              <p:nvPr/>
            </p:nvSpPr>
            <p:spPr bwMode="auto">
              <a:xfrm rot="5400000">
                <a:off x="1056" y="96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599" name="Rectangle 115"/>
              <p:cNvSpPr>
                <a:spLocks noChangeArrowheads="1"/>
              </p:cNvSpPr>
              <p:nvPr/>
            </p:nvSpPr>
            <p:spPr bwMode="auto">
              <a:xfrm rot="5400000">
                <a:off x="1056" y="110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00" name="Rectangle 116"/>
              <p:cNvSpPr>
                <a:spLocks noChangeArrowheads="1"/>
              </p:cNvSpPr>
              <p:nvPr/>
            </p:nvSpPr>
            <p:spPr bwMode="auto">
              <a:xfrm rot="5400000">
                <a:off x="816" y="110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01" name="Rectangle 117"/>
              <p:cNvSpPr>
                <a:spLocks noChangeArrowheads="1"/>
              </p:cNvSpPr>
              <p:nvPr/>
            </p:nvSpPr>
            <p:spPr bwMode="auto">
              <a:xfrm rot="5400000">
                <a:off x="816" y="81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02" name="Rectangle 118"/>
              <p:cNvSpPr>
                <a:spLocks noChangeArrowheads="1"/>
              </p:cNvSpPr>
              <p:nvPr/>
            </p:nvSpPr>
            <p:spPr bwMode="auto">
              <a:xfrm rot="5400000">
                <a:off x="816" y="96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03" name="Rectangle 119"/>
              <p:cNvSpPr>
                <a:spLocks noChangeArrowheads="1"/>
              </p:cNvSpPr>
              <p:nvPr/>
            </p:nvSpPr>
            <p:spPr bwMode="auto">
              <a:xfrm rot="5400000">
                <a:off x="2304" y="81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04" name="Rectangle 120"/>
              <p:cNvSpPr>
                <a:spLocks noChangeArrowheads="1"/>
              </p:cNvSpPr>
              <p:nvPr/>
            </p:nvSpPr>
            <p:spPr bwMode="auto">
              <a:xfrm rot="5400000">
                <a:off x="2304" y="96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05" name="Rectangle 121"/>
              <p:cNvSpPr>
                <a:spLocks noChangeArrowheads="1"/>
              </p:cNvSpPr>
              <p:nvPr/>
            </p:nvSpPr>
            <p:spPr bwMode="auto">
              <a:xfrm rot="5400000">
                <a:off x="2304" y="110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06" name="Rectangle 122"/>
              <p:cNvSpPr>
                <a:spLocks noChangeArrowheads="1"/>
              </p:cNvSpPr>
              <p:nvPr/>
            </p:nvSpPr>
            <p:spPr bwMode="auto">
              <a:xfrm rot="5400000">
                <a:off x="2544" y="81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07" name="Rectangle 123"/>
              <p:cNvSpPr>
                <a:spLocks noChangeArrowheads="1"/>
              </p:cNvSpPr>
              <p:nvPr/>
            </p:nvSpPr>
            <p:spPr bwMode="auto">
              <a:xfrm rot="5400000">
                <a:off x="2544" y="96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08" name="Rectangle 124"/>
              <p:cNvSpPr>
                <a:spLocks noChangeArrowheads="1"/>
              </p:cNvSpPr>
              <p:nvPr/>
            </p:nvSpPr>
            <p:spPr bwMode="auto">
              <a:xfrm rot="5400000">
                <a:off x="2544" y="110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09" name="Rectangle 125"/>
              <p:cNvSpPr>
                <a:spLocks noChangeArrowheads="1"/>
              </p:cNvSpPr>
              <p:nvPr/>
            </p:nvSpPr>
            <p:spPr bwMode="auto">
              <a:xfrm rot="5400000">
                <a:off x="1680" y="624"/>
                <a:ext cx="48" cy="60"/>
              </a:xfrm>
              <a:prstGeom prst="rect">
                <a:avLst/>
              </a:prstGeom>
              <a:solidFill>
                <a:srgbClr val="FF99CC">
                  <a:alpha val="50195"/>
                </a:srgbClr>
              </a:solidFill>
              <a:ln w="9525">
                <a:solidFill>
                  <a:srgbClr val="FF99CC"/>
                </a:solidFill>
                <a:miter lim="800000"/>
                <a:headEnd/>
                <a:tailEnd/>
              </a:ln>
            </p:spPr>
            <p:txBody>
              <a:bodyPr wrap="none" anchor="ctr"/>
              <a:lstStyle/>
              <a:p>
                <a:endParaRPr lang="zh-CN" altLang="en-US"/>
              </a:p>
            </p:txBody>
          </p:sp>
          <p:sp>
            <p:nvSpPr>
              <p:cNvPr id="22610" name="Rectangle 126"/>
              <p:cNvSpPr>
                <a:spLocks noChangeArrowheads="1"/>
              </p:cNvSpPr>
              <p:nvPr/>
            </p:nvSpPr>
            <p:spPr bwMode="auto">
              <a:xfrm rot="5400000">
                <a:off x="1824" y="624"/>
                <a:ext cx="48" cy="60"/>
              </a:xfrm>
              <a:prstGeom prst="rect">
                <a:avLst/>
              </a:prstGeom>
              <a:solidFill>
                <a:srgbClr val="FF99CC">
                  <a:alpha val="50195"/>
                </a:srgbClr>
              </a:solidFill>
              <a:ln w="9525">
                <a:solidFill>
                  <a:srgbClr val="FF99CC"/>
                </a:solidFill>
                <a:miter lim="800000"/>
                <a:headEnd/>
                <a:tailEnd/>
              </a:ln>
            </p:spPr>
            <p:txBody>
              <a:bodyPr wrap="none" anchor="ctr"/>
              <a:lstStyle/>
              <a:p>
                <a:endParaRPr lang="zh-CN" altLang="en-US"/>
              </a:p>
            </p:txBody>
          </p:sp>
          <p:sp>
            <p:nvSpPr>
              <p:cNvPr id="22611" name="Rectangle 127"/>
              <p:cNvSpPr>
                <a:spLocks noChangeArrowheads="1"/>
              </p:cNvSpPr>
              <p:nvPr/>
            </p:nvSpPr>
            <p:spPr bwMode="auto">
              <a:xfrm rot="5400000">
                <a:off x="1536" y="62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12" name="Rectangle 128"/>
              <p:cNvSpPr>
                <a:spLocks noChangeArrowheads="1"/>
              </p:cNvSpPr>
              <p:nvPr/>
            </p:nvSpPr>
            <p:spPr bwMode="auto">
              <a:xfrm rot="5400000">
                <a:off x="1536" y="432"/>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13" name="Rectangle 129"/>
              <p:cNvSpPr>
                <a:spLocks noChangeArrowheads="1"/>
              </p:cNvSpPr>
              <p:nvPr/>
            </p:nvSpPr>
            <p:spPr bwMode="auto">
              <a:xfrm rot="5400000">
                <a:off x="1680" y="432"/>
                <a:ext cx="48" cy="60"/>
              </a:xfrm>
              <a:prstGeom prst="rect">
                <a:avLst/>
              </a:prstGeom>
              <a:solidFill>
                <a:srgbClr val="FF99CC">
                  <a:alpha val="50195"/>
                </a:srgbClr>
              </a:solidFill>
              <a:ln w="9525">
                <a:solidFill>
                  <a:srgbClr val="FF99CC"/>
                </a:solidFill>
                <a:miter lim="800000"/>
                <a:headEnd/>
                <a:tailEnd/>
              </a:ln>
            </p:spPr>
            <p:txBody>
              <a:bodyPr wrap="none" anchor="ctr"/>
              <a:lstStyle/>
              <a:p>
                <a:endParaRPr lang="zh-CN" altLang="en-US"/>
              </a:p>
            </p:txBody>
          </p:sp>
          <p:sp>
            <p:nvSpPr>
              <p:cNvPr id="22614" name="Rectangle 130"/>
              <p:cNvSpPr>
                <a:spLocks noChangeArrowheads="1"/>
              </p:cNvSpPr>
              <p:nvPr/>
            </p:nvSpPr>
            <p:spPr bwMode="auto">
              <a:xfrm rot="5400000">
                <a:off x="1824" y="432"/>
                <a:ext cx="48" cy="60"/>
              </a:xfrm>
              <a:prstGeom prst="rect">
                <a:avLst/>
              </a:prstGeom>
              <a:solidFill>
                <a:srgbClr val="FF99CC">
                  <a:alpha val="50195"/>
                </a:srgbClr>
              </a:solidFill>
              <a:ln w="9525">
                <a:solidFill>
                  <a:srgbClr val="FF99CC"/>
                </a:solidFill>
                <a:miter lim="800000"/>
                <a:headEnd/>
                <a:tailEnd/>
              </a:ln>
            </p:spPr>
            <p:txBody>
              <a:bodyPr wrap="none" anchor="ctr"/>
              <a:lstStyle/>
              <a:p>
                <a:endParaRPr lang="zh-CN" altLang="en-US"/>
              </a:p>
            </p:txBody>
          </p:sp>
          <p:sp>
            <p:nvSpPr>
              <p:cNvPr id="22615" name="Rectangle 131"/>
              <p:cNvSpPr>
                <a:spLocks noChangeArrowheads="1"/>
              </p:cNvSpPr>
              <p:nvPr/>
            </p:nvSpPr>
            <p:spPr bwMode="auto">
              <a:xfrm rot="5400000">
                <a:off x="1824" y="240"/>
                <a:ext cx="48" cy="60"/>
              </a:xfrm>
              <a:prstGeom prst="rect">
                <a:avLst/>
              </a:prstGeom>
              <a:solidFill>
                <a:srgbClr val="FF99CC">
                  <a:alpha val="50195"/>
                </a:srgbClr>
              </a:solidFill>
              <a:ln w="9525">
                <a:solidFill>
                  <a:srgbClr val="FF99CC"/>
                </a:solidFill>
                <a:miter lim="800000"/>
                <a:headEnd/>
                <a:tailEnd/>
              </a:ln>
            </p:spPr>
            <p:txBody>
              <a:bodyPr wrap="none" anchor="ctr"/>
              <a:lstStyle/>
              <a:p>
                <a:endParaRPr lang="zh-CN" altLang="en-US"/>
              </a:p>
            </p:txBody>
          </p:sp>
          <p:sp>
            <p:nvSpPr>
              <p:cNvPr id="22616" name="Rectangle 132"/>
              <p:cNvSpPr>
                <a:spLocks noChangeArrowheads="1"/>
              </p:cNvSpPr>
              <p:nvPr/>
            </p:nvSpPr>
            <p:spPr bwMode="auto">
              <a:xfrm rot="5400000">
                <a:off x="1680" y="240"/>
                <a:ext cx="48" cy="60"/>
              </a:xfrm>
              <a:prstGeom prst="rect">
                <a:avLst/>
              </a:prstGeom>
              <a:solidFill>
                <a:srgbClr val="FF99CC">
                  <a:alpha val="50195"/>
                </a:srgbClr>
              </a:solidFill>
              <a:ln w="9525">
                <a:solidFill>
                  <a:srgbClr val="FF99CC"/>
                </a:solidFill>
                <a:miter lim="800000"/>
                <a:headEnd/>
                <a:tailEnd/>
              </a:ln>
            </p:spPr>
            <p:txBody>
              <a:bodyPr wrap="none" anchor="ctr"/>
              <a:lstStyle/>
              <a:p>
                <a:endParaRPr lang="zh-CN" altLang="en-US"/>
              </a:p>
            </p:txBody>
          </p:sp>
          <p:sp>
            <p:nvSpPr>
              <p:cNvPr id="22617" name="Rectangle 133"/>
              <p:cNvSpPr>
                <a:spLocks noChangeArrowheads="1"/>
              </p:cNvSpPr>
              <p:nvPr/>
            </p:nvSpPr>
            <p:spPr bwMode="auto">
              <a:xfrm rot="5400000">
                <a:off x="1536" y="24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18" name="Rectangle 134"/>
              <p:cNvSpPr>
                <a:spLocks noChangeArrowheads="1"/>
              </p:cNvSpPr>
              <p:nvPr/>
            </p:nvSpPr>
            <p:spPr bwMode="auto">
              <a:xfrm rot="5400000">
                <a:off x="1536" y="4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19" name="Rectangle 135"/>
              <p:cNvSpPr>
                <a:spLocks noChangeArrowheads="1"/>
              </p:cNvSpPr>
              <p:nvPr/>
            </p:nvSpPr>
            <p:spPr bwMode="auto">
              <a:xfrm rot="5400000">
                <a:off x="1680" y="48"/>
                <a:ext cx="48" cy="60"/>
              </a:xfrm>
              <a:prstGeom prst="rect">
                <a:avLst/>
              </a:prstGeom>
              <a:solidFill>
                <a:srgbClr val="FF99CC">
                  <a:alpha val="50195"/>
                </a:srgbClr>
              </a:solidFill>
              <a:ln w="9525">
                <a:solidFill>
                  <a:srgbClr val="FF99CC"/>
                </a:solidFill>
                <a:miter lim="800000"/>
                <a:headEnd/>
                <a:tailEnd/>
              </a:ln>
            </p:spPr>
            <p:txBody>
              <a:bodyPr wrap="none" anchor="ctr"/>
              <a:lstStyle/>
              <a:p>
                <a:endParaRPr lang="zh-CN" altLang="en-US"/>
              </a:p>
            </p:txBody>
          </p:sp>
          <p:sp>
            <p:nvSpPr>
              <p:cNvPr id="22620" name="Rectangle 136"/>
              <p:cNvSpPr>
                <a:spLocks noChangeArrowheads="1"/>
              </p:cNvSpPr>
              <p:nvPr/>
            </p:nvSpPr>
            <p:spPr bwMode="auto">
              <a:xfrm rot="5400000">
                <a:off x="1824" y="48"/>
                <a:ext cx="48" cy="60"/>
              </a:xfrm>
              <a:prstGeom prst="rect">
                <a:avLst/>
              </a:prstGeom>
              <a:solidFill>
                <a:srgbClr val="FF99CC">
                  <a:alpha val="50195"/>
                </a:srgbClr>
              </a:solidFill>
              <a:ln w="9525">
                <a:solidFill>
                  <a:srgbClr val="FF99CC"/>
                </a:solidFill>
                <a:miter lim="800000"/>
                <a:headEnd/>
                <a:tailEnd/>
              </a:ln>
            </p:spPr>
            <p:txBody>
              <a:bodyPr wrap="none" anchor="ctr"/>
              <a:lstStyle/>
              <a:p>
                <a:endParaRPr lang="zh-CN" altLang="en-US"/>
              </a:p>
            </p:txBody>
          </p:sp>
          <p:sp>
            <p:nvSpPr>
              <p:cNvPr id="22621" name="Rectangle 137"/>
              <p:cNvSpPr>
                <a:spLocks noChangeArrowheads="1"/>
              </p:cNvSpPr>
              <p:nvPr/>
            </p:nvSpPr>
            <p:spPr bwMode="auto">
              <a:xfrm rot="5400000">
                <a:off x="1536" y="129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22" name="Rectangle 138"/>
              <p:cNvSpPr>
                <a:spLocks noChangeArrowheads="1"/>
              </p:cNvSpPr>
              <p:nvPr/>
            </p:nvSpPr>
            <p:spPr bwMode="auto">
              <a:xfrm rot="5400000">
                <a:off x="1680" y="1296"/>
                <a:ext cx="48" cy="60"/>
              </a:xfrm>
              <a:prstGeom prst="rect">
                <a:avLst/>
              </a:prstGeom>
              <a:solidFill>
                <a:srgbClr val="FF99CC">
                  <a:alpha val="50195"/>
                </a:srgbClr>
              </a:solidFill>
              <a:ln w="9525">
                <a:solidFill>
                  <a:srgbClr val="FF99CC"/>
                </a:solidFill>
                <a:miter lim="800000"/>
                <a:headEnd/>
                <a:tailEnd/>
              </a:ln>
            </p:spPr>
            <p:txBody>
              <a:bodyPr wrap="none" anchor="ctr"/>
              <a:lstStyle/>
              <a:p>
                <a:endParaRPr lang="zh-CN" altLang="en-US"/>
              </a:p>
            </p:txBody>
          </p:sp>
          <p:sp>
            <p:nvSpPr>
              <p:cNvPr id="22623" name="Rectangle 139"/>
              <p:cNvSpPr>
                <a:spLocks noChangeArrowheads="1"/>
              </p:cNvSpPr>
              <p:nvPr/>
            </p:nvSpPr>
            <p:spPr bwMode="auto">
              <a:xfrm rot="5400000">
                <a:off x="1824" y="1296"/>
                <a:ext cx="48" cy="60"/>
              </a:xfrm>
              <a:prstGeom prst="rect">
                <a:avLst/>
              </a:prstGeom>
              <a:solidFill>
                <a:srgbClr val="FF99CC">
                  <a:alpha val="50195"/>
                </a:srgbClr>
              </a:solidFill>
              <a:ln w="9525">
                <a:solidFill>
                  <a:srgbClr val="FF99CC"/>
                </a:solidFill>
                <a:miter lim="800000"/>
                <a:headEnd/>
                <a:tailEnd/>
              </a:ln>
            </p:spPr>
            <p:txBody>
              <a:bodyPr wrap="none" anchor="ctr"/>
              <a:lstStyle/>
              <a:p>
                <a:endParaRPr lang="zh-CN" altLang="en-US"/>
              </a:p>
            </p:txBody>
          </p:sp>
          <p:sp>
            <p:nvSpPr>
              <p:cNvPr id="22624" name="Rectangle 140"/>
              <p:cNvSpPr>
                <a:spLocks noChangeArrowheads="1"/>
              </p:cNvSpPr>
              <p:nvPr/>
            </p:nvSpPr>
            <p:spPr bwMode="auto">
              <a:xfrm rot="5400000">
                <a:off x="1536" y="148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25" name="Rectangle 141"/>
              <p:cNvSpPr>
                <a:spLocks noChangeArrowheads="1"/>
              </p:cNvSpPr>
              <p:nvPr/>
            </p:nvSpPr>
            <p:spPr bwMode="auto">
              <a:xfrm rot="5400000" flipH="1">
                <a:off x="1680" y="1488"/>
                <a:ext cx="48" cy="60"/>
              </a:xfrm>
              <a:prstGeom prst="rect">
                <a:avLst/>
              </a:prstGeom>
              <a:solidFill>
                <a:srgbClr val="FF99CC">
                  <a:alpha val="50195"/>
                </a:srgbClr>
              </a:solidFill>
              <a:ln w="9525">
                <a:solidFill>
                  <a:srgbClr val="FF99CC"/>
                </a:solidFill>
                <a:miter lim="800000"/>
                <a:headEnd/>
                <a:tailEnd/>
              </a:ln>
            </p:spPr>
            <p:txBody>
              <a:bodyPr wrap="none" anchor="ctr"/>
              <a:lstStyle/>
              <a:p>
                <a:endParaRPr lang="zh-CN" altLang="en-US"/>
              </a:p>
            </p:txBody>
          </p:sp>
          <p:sp>
            <p:nvSpPr>
              <p:cNvPr id="22626" name="Rectangle 142"/>
              <p:cNvSpPr>
                <a:spLocks noChangeArrowheads="1"/>
              </p:cNvSpPr>
              <p:nvPr/>
            </p:nvSpPr>
            <p:spPr bwMode="auto">
              <a:xfrm rot="5400000">
                <a:off x="1824" y="1488"/>
                <a:ext cx="48" cy="60"/>
              </a:xfrm>
              <a:prstGeom prst="rect">
                <a:avLst/>
              </a:prstGeom>
              <a:solidFill>
                <a:srgbClr val="FF99CC">
                  <a:alpha val="50195"/>
                </a:srgbClr>
              </a:solidFill>
              <a:ln w="9525">
                <a:solidFill>
                  <a:srgbClr val="FF99CC"/>
                </a:solidFill>
                <a:miter lim="800000"/>
                <a:headEnd/>
                <a:tailEnd/>
              </a:ln>
            </p:spPr>
            <p:txBody>
              <a:bodyPr wrap="none" anchor="ctr"/>
              <a:lstStyle/>
              <a:p>
                <a:endParaRPr lang="zh-CN" altLang="en-US"/>
              </a:p>
            </p:txBody>
          </p:sp>
          <p:sp>
            <p:nvSpPr>
              <p:cNvPr id="22627" name="Rectangle 143"/>
              <p:cNvSpPr>
                <a:spLocks noChangeArrowheads="1"/>
              </p:cNvSpPr>
              <p:nvPr/>
            </p:nvSpPr>
            <p:spPr bwMode="auto">
              <a:xfrm rot="5400000">
                <a:off x="1536" y="166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28" name="Rectangle 144"/>
              <p:cNvSpPr>
                <a:spLocks noChangeArrowheads="1"/>
              </p:cNvSpPr>
              <p:nvPr/>
            </p:nvSpPr>
            <p:spPr bwMode="auto">
              <a:xfrm rot="5400000">
                <a:off x="1680" y="1680"/>
                <a:ext cx="48" cy="60"/>
              </a:xfrm>
              <a:prstGeom prst="rect">
                <a:avLst/>
              </a:prstGeom>
              <a:solidFill>
                <a:srgbClr val="FF99CC">
                  <a:alpha val="50195"/>
                </a:srgbClr>
              </a:solidFill>
              <a:ln w="9525">
                <a:solidFill>
                  <a:srgbClr val="FF99CC"/>
                </a:solidFill>
                <a:miter lim="800000"/>
                <a:headEnd/>
                <a:tailEnd/>
              </a:ln>
            </p:spPr>
            <p:txBody>
              <a:bodyPr wrap="none" anchor="ctr"/>
              <a:lstStyle/>
              <a:p>
                <a:endParaRPr lang="zh-CN" altLang="en-US"/>
              </a:p>
            </p:txBody>
          </p:sp>
          <p:sp>
            <p:nvSpPr>
              <p:cNvPr id="22629" name="Rectangle 145"/>
              <p:cNvSpPr>
                <a:spLocks noChangeArrowheads="1"/>
              </p:cNvSpPr>
              <p:nvPr/>
            </p:nvSpPr>
            <p:spPr bwMode="auto">
              <a:xfrm rot="5400000">
                <a:off x="1824" y="1680"/>
                <a:ext cx="48" cy="60"/>
              </a:xfrm>
              <a:prstGeom prst="rect">
                <a:avLst/>
              </a:prstGeom>
              <a:solidFill>
                <a:srgbClr val="FF99CC">
                  <a:alpha val="50195"/>
                </a:srgbClr>
              </a:solidFill>
              <a:ln w="9525">
                <a:solidFill>
                  <a:srgbClr val="FF99CC"/>
                </a:solidFill>
                <a:miter lim="800000"/>
                <a:headEnd/>
                <a:tailEnd/>
              </a:ln>
            </p:spPr>
            <p:txBody>
              <a:bodyPr wrap="none" anchor="ctr"/>
              <a:lstStyle/>
              <a:p>
                <a:endParaRPr lang="zh-CN" altLang="en-US"/>
              </a:p>
            </p:txBody>
          </p:sp>
          <p:sp>
            <p:nvSpPr>
              <p:cNvPr id="22630" name="Rectangle 146"/>
              <p:cNvSpPr>
                <a:spLocks noChangeArrowheads="1"/>
              </p:cNvSpPr>
              <p:nvPr/>
            </p:nvSpPr>
            <p:spPr bwMode="auto">
              <a:xfrm rot="5400000">
                <a:off x="1536" y="186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31" name="Rectangle 147"/>
              <p:cNvSpPr>
                <a:spLocks noChangeArrowheads="1"/>
              </p:cNvSpPr>
              <p:nvPr/>
            </p:nvSpPr>
            <p:spPr bwMode="auto">
              <a:xfrm rot="5400000">
                <a:off x="1680" y="1860"/>
                <a:ext cx="48" cy="60"/>
              </a:xfrm>
              <a:prstGeom prst="rect">
                <a:avLst/>
              </a:prstGeom>
              <a:solidFill>
                <a:srgbClr val="FF99CC">
                  <a:alpha val="50195"/>
                </a:srgbClr>
              </a:solidFill>
              <a:ln w="9525">
                <a:solidFill>
                  <a:srgbClr val="FF99CC"/>
                </a:solidFill>
                <a:miter lim="800000"/>
                <a:headEnd/>
                <a:tailEnd/>
              </a:ln>
            </p:spPr>
            <p:txBody>
              <a:bodyPr wrap="none" anchor="ctr"/>
              <a:lstStyle/>
              <a:p>
                <a:endParaRPr lang="zh-CN" altLang="en-US"/>
              </a:p>
            </p:txBody>
          </p:sp>
          <p:sp>
            <p:nvSpPr>
              <p:cNvPr id="22632" name="Rectangle 148"/>
              <p:cNvSpPr>
                <a:spLocks noChangeArrowheads="1"/>
              </p:cNvSpPr>
              <p:nvPr/>
            </p:nvSpPr>
            <p:spPr bwMode="auto">
              <a:xfrm rot="5400000">
                <a:off x="1824" y="1860"/>
                <a:ext cx="48" cy="60"/>
              </a:xfrm>
              <a:prstGeom prst="rect">
                <a:avLst/>
              </a:prstGeom>
              <a:solidFill>
                <a:srgbClr val="FF99CC">
                  <a:alpha val="50195"/>
                </a:srgbClr>
              </a:solidFill>
              <a:ln w="9525">
                <a:solidFill>
                  <a:srgbClr val="FF99CC"/>
                </a:solidFill>
                <a:miter lim="800000"/>
                <a:headEnd/>
                <a:tailEnd/>
              </a:ln>
            </p:spPr>
            <p:txBody>
              <a:bodyPr wrap="none" anchor="ctr"/>
              <a:lstStyle/>
              <a:p>
                <a:endParaRPr lang="zh-CN" altLang="en-US"/>
              </a:p>
            </p:txBody>
          </p:sp>
          <p:sp>
            <p:nvSpPr>
              <p:cNvPr id="22633" name="Rectangle 149"/>
              <p:cNvSpPr>
                <a:spLocks noChangeArrowheads="1"/>
              </p:cNvSpPr>
              <p:nvPr/>
            </p:nvSpPr>
            <p:spPr bwMode="auto">
              <a:xfrm rot="5400000">
                <a:off x="1296" y="62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34" name="Rectangle 150"/>
              <p:cNvSpPr>
                <a:spLocks noChangeArrowheads="1"/>
              </p:cNvSpPr>
              <p:nvPr/>
            </p:nvSpPr>
            <p:spPr bwMode="auto">
              <a:xfrm rot="5400000">
                <a:off x="1296" y="432"/>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35" name="Rectangle 151"/>
              <p:cNvSpPr>
                <a:spLocks noChangeArrowheads="1"/>
              </p:cNvSpPr>
              <p:nvPr/>
            </p:nvSpPr>
            <p:spPr bwMode="auto">
              <a:xfrm rot="5400000">
                <a:off x="1296" y="24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36" name="Rectangle 152"/>
              <p:cNvSpPr>
                <a:spLocks noChangeArrowheads="1"/>
              </p:cNvSpPr>
              <p:nvPr/>
            </p:nvSpPr>
            <p:spPr bwMode="auto">
              <a:xfrm rot="5400000">
                <a:off x="1056" y="612"/>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37" name="Rectangle 153"/>
              <p:cNvSpPr>
                <a:spLocks noChangeArrowheads="1"/>
              </p:cNvSpPr>
              <p:nvPr/>
            </p:nvSpPr>
            <p:spPr bwMode="auto">
              <a:xfrm rot="5400000">
                <a:off x="1056" y="24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38" name="Rectangle 154"/>
              <p:cNvSpPr>
                <a:spLocks noChangeArrowheads="1"/>
              </p:cNvSpPr>
              <p:nvPr/>
            </p:nvSpPr>
            <p:spPr bwMode="auto">
              <a:xfrm rot="5400000">
                <a:off x="1056" y="42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39" name="Rectangle 155"/>
              <p:cNvSpPr>
                <a:spLocks noChangeArrowheads="1"/>
              </p:cNvSpPr>
              <p:nvPr/>
            </p:nvSpPr>
            <p:spPr bwMode="auto">
              <a:xfrm rot="5400000">
                <a:off x="816" y="24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40" name="Rectangle 156"/>
              <p:cNvSpPr>
                <a:spLocks noChangeArrowheads="1"/>
              </p:cNvSpPr>
              <p:nvPr/>
            </p:nvSpPr>
            <p:spPr bwMode="auto">
              <a:xfrm rot="5400000">
                <a:off x="816" y="42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41" name="Rectangle 157"/>
              <p:cNvSpPr>
                <a:spLocks noChangeArrowheads="1"/>
              </p:cNvSpPr>
              <p:nvPr/>
            </p:nvSpPr>
            <p:spPr bwMode="auto">
              <a:xfrm rot="5400000">
                <a:off x="816" y="612"/>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42" name="Rectangle 158"/>
              <p:cNvSpPr>
                <a:spLocks noChangeArrowheads="1"/>
              </p:cNvSpPr>
              <p:nvPr/>
            </p:nvSpPr>
            <p:spPr bwMode="auto">
              <a:xfrm rot="5400000">
                <a:off x="1302" y="167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43" name="Rectangle 159"/>
              <p:cNvSpPr>
                <a:spLocks noChangeArrowheads="1"/>
              </p:cNvSpPr>
              <p:nvPr/>
            </p:nvSpPr>
            <p:spPr bwMode="auto">
              <a:xfrm rot="5400000">
                <a:off x="1302" y="1482"/>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44" name="Rectangle 160"/>
              <p:cNvSpPr>
                <a:spLocks noChangeArrowheads="1"/>
              </p:cNvSpPr>
              <p:nvPr/>
            </p:nvSpPr>
            <p:spPr bwMode="auto">
              <a:xfrm rot="5400000">
                <a:off x="1302" y="129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45" name="Rectangle 161"/>
              <p:cNvSpPr>
                <a:spLocks noChangeArrowheads="1"/>
              </p:cNvSpPr>
              <p:nvPr/>
            </p:nvSpPr>
            <p:spPr bwMode="auto">
              <a:xfrm rot="5400000">
                <a:off x="1062" y="1662"/>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46" name="Rectangle 162"/>
              <p:cNvSpPr>
                <a:spLocks noChangeArrowheads="1"/>
              </p:cNvSpPr>
              <p:nvPr/>
            </p:nvSpPr>
            <p:spPr bwMode="auto">
              <a:xfrm rot="5400000">
                <a:off x="1062" y="129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47" name="Rectangle 163"/>
              <p:cNvSpPr>
                <a:spLocks noChangeArrowheads="1"/>
              </p:cNvSpPr>
              <p:nvPr/>
            </p:nvSpPr>
            <p:spPr bwMode="auto">
              <a:xfrm rot="5400000">
                <a:off x="1062" y="147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48" name="Rectangle 164"/>
              <p:cNvSpPr>
                <a:spLocks noChangeArrowheads="1"/>
              </p:cNvSpPr>
              <p:nvPr/>
            </p:nvSpPr>
            <p:spPr bwMode="auto">
              <a:xfrm rot="5400000">
                <a:off x="822" y="129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49" name="Rectangle 165"/>
              <p:cNvSpPr>
                <a:spLocks noChangeArrowheads="1"/>
              </p:cNvSpPr>
              <p:nvPr/>
            </p:nvSpPr>
            <p:spPr bwMode="auto">
              <a:xfrm rot="5400000">
                <a:off x="822" y="147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50" name="Rectangle 166"/>
              <p:cNvSpPr>
                <a:spLocks noChangeArrowheads="1"/>
              </p:cNvSpPr>
              <p:nvPr/>
            </p:nvSpPr>
            <p:spPr bwMode="auto">
              <a:xfrm rot="5400000">
                <a:off x="822" y="1662"/>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51" name="Rectangle 167"/>
              <p:cNvSpPr>
                <a:spLocks noChangeArrowheads="1"/>
              </p:cNvSpPr>
              <p:nvPr/>
            </p:nvSpPr>
            <p:spPr bwMode="auto">
              <a:xfrm rot="5400000">
                <a:off x="2550" y="167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52" name="Rectangle 168"/>
              <p:cNvSpPr>
                <a:spLocks noChangeArrowheads="1"/>
              </p:cNvSpPr>
              <p:nvPr/>
            </p:nvSpPr>
            <p:spPr bwMode="auto">
              <a:xfrm rot="5400000">
                <a:off x="2550" y="1482"/>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53" name="Rectangle 169"/>
              <p:cNvSpPr>
                <a:spLocks noChangeArrowheads="1"/>
              </p:cNvSpPr>
              <p:nvPr/>
            </p:nvSpPr>
            <p:spPr bwMode="auto">
              <a:xfrm rot="5400000">
                <a:off x="2550" y="129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54" name="Rectangle 170"/>
              <p:cNvSpPr>
                <a:spLocks noChangeArrowheads="1"/>
              </p:cNvSpPr>
              <p:nvPr/>
            </p:nvSpPr>
            <p:spPr bwMode="auto">
              <a:xfrm rot="5400000">
                <a:off x="2310" y="1662"/>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55" name="Rectangle 171"/>
              <p:cNvSpPr>
                <a:spLocks noChangeArrowheads="1"/>
              </p:cNvSpPr>
              <p:nvPr/>
            </p:nvSpPr>
            <p:spPr bwMode="auto">
              <a:xfrm rot="5400000">
                <a:off x="2310" y="129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56" name="Rectangle 172"/>
              <p:cNvSpPr>
                <a:spLocks noChangeArrowheads="1"/>
              </p:cNvSpPr>
              <p:nvPr/>
            </p:nvSpPr>
            <p:spPr bwMode="auto">
              <a:xfrm rot="5400000">
                <a:off x="2310" y="147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57" name="Rectangle 173"/>
              <p:cNvSpPr>
                <a:spLocks noChangeArrowheads="1"/>
              </p:cNvSpPr>
              <p:nvPr/>
            </p:nvSpPr>
            <p:spPr bwMode="auto">
              <a:xfrm rot="5400000">
                <a:off x="2070" y="129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58" name="Rectangle 174"/>
              <p:cNvSpPr>
                <a:spLocks noChangeArrowheads="1"/>
              </p:cNvSpPr>
              <p:nvPr/>
            </p:nvSpPr>
            <p:spPr bwMode="auto">
              <a:xfrm rot="5400000">
                <a:off x="2070" y="147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59" name="Rectangle 175"/>
              <p:cNvSpPr>
                <a:spLocks noChangeArrowheads="1"/>
              </p:cNvSpPr>
              <p:nvPr/>
            </p:nvSpPr>
            <p:spPr bwMode="auto">
              <a:xfrm rot="5400000">
                <a:off x="2070" y="1662"/>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60" name="Rectangle 176"/>
              <p:cNvSpPr>
                <a:spLocks noChangeArrowheads="1"/>
              </p:cNvSpPr>
              <p:nvPr/>
            </p:nvSpPr>
            <p:spPr bwMode="auto">
              <a:xfrm rot="5400000">
                <a:off x="2550" y="61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61" name="Rectangle 177"/>
              <p:cNvSpPr>
                <a:spLocks noChangeArrowheads="1"/>
              </p:cNvSpPr>
              <p:nvPr/>
            </p:nvSpPr>
            <p:spPr bwMode="auto">
              <a:xfrm rot="5400000">
                <a:off x="2550" y="42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62" name="Rectangle 178"/>
              <p:cNvSpPr>
                <a:spLocks noChangeArrowheads="1"/>
              </p:cNvSpPr>
              <p:nvPr/>
            </p:nvSpPr>
            <p:spPr bwMode="auto">
              <a:xfrm rot="5400000">
                <a:off x="2550" y="23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63" name="Rectangle 179"/>
              <p:cNvSpPr>
                <a:spLocks noChangeArrowheads="1"/>
              </p:cNvSpPr>
              <p:nvPr/>
            </p:nvSpPr>
            <p:spPr bwMode="auto">
              <a:xfrm rot="5400000">
                <a:off x="2310" y="60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64" name="Rectangle 180"/>
              <p:cNvSpPr>
                <a:spLocks noChangeArrowheads="1"/>
              </p:cNvSpPr>
              <p:nvPr/>
            </p:nvSpPr>
            <p:spPr bwMode="auto">
              <a:xfrm rot="5400000">
                <a:off x="2310" y="23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65" name="Rectangle 181"/>
              <p:cNvSpPr>
                <a:spLocks noChangeArrowheads="1"/>
              </p:cNvSpPr>
              <p:nvPr/>
            </p:nvSpPr>
            <p:spPr bwMode="auto">
              <a:xfrm rot="5400000">
                <a:off x="2310" y="41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66" name="Rectangle 182"/>
              <p:cNvSpPr>
                <a:spLocks noChangeArrowheads="1"/>
              </p:cNvSpPr>
              <p:nvPr/>
            </p:nvSpPr>
            <p:spPr bwMode="auto">
              <a:xfrm rot="5400000">
                <a:off x="2070" y="23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67" name="Rectangle 183"/>
              <p:cNvSpPr>
                <a:spLocks noChangeArrowheads="1"/>
              </p:cNvSpPr>
              <p:nvPr/>
            </p:nvSpPr>
            <p:spPr bwMode="auto">
              <a:xfrm rot="5400000">
                <a:off x="2070" y="41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68" name="Rectangle 184"/>
              <p:cNvSpPr>
                <a:spLocks noChangeArrowheads="1"/>
              </p:cNvSpPr>
              <p:nvPr/>
            </p:nvSpPr>
            <p:spPr bwMode="auto">
              <a:xfrm rot="5400000">
                <a:off x="2070" y="60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2669" name="Rectangle 185"/>
              <p:cNvSpPr>
                <a:spLocks noChangeArrowheads="1"/>
              </p:cNvSpPr>
              <p:nvPr/>
            </p:nvSpPr>
            <p:spPr bwMode="auto">
              <a:xfrm rot="10800000">
                <a:off x="624" y="48"/>
                <a:ext cx="1008" cy="1872"/>
              </a:xfrm>
              <a:prstGeom prst="rect">
                <a:avLst/>
              </a:prstGeom>
              <a:solidFill>
                <a:schemeClr val="bg2"/>
              </a:solidFill>
              <a:ln w="9525">
                <a:solidFill>
                  <a:schemeClr val="bg2"/>
                </a:solidFill>
                <a:miter lim="800000"/>
                <a:headEnd/>
                <a:tailEnd/>
              </a:ln>
            </p:spPr>
            <p:txBody>
              <a:bodyPr wrap="none" anchor="ctr"/>
              <a:lstStyle/>
              <a:p>
                <a:endParaRPr lang="zh-CN" altLang="en-US"/>
              </a:p>
            </p:txBody>
          </p:sp>
          <p:sp>
            <p:nvSpPr>
              <p:cNvPr id="22670" name="Rectangle 186"/>
              <p:cNvSpPr>
                <a:spLocks noChangeArrowheads="1"/>
              </p:cNvSpPr>
              <p:nvPr/>
            </p:nvSpPr>
            <p:spPr bwMode="auto">
              <a:xfrm>
                <a:off x="1776" y="48"/>
                <a:ext cx="1008" cy="1872"/>
              </a:xfrm>
              <a:prstGeom prst="rect">
                <a:avLst/>
              </a:prstGeom>
              <a:solidFill>
                <a:schemeClr val="bg2"/>
              </a:solidFill>
              <a:ln w="9525">
                <a:solidFill>
                  <a:schemeClr val="bg2"/>
                </a:solidFill>
                <a:miter lim="800000"/>
                <a:headEnd/>
                <a:tailEnd/>
              </a:ln>
            </p:spPr>
            <p:txBody>
              <a:bodyPr wrap="none" anchor="ctr"/>
              <a:lstStyle/>
              <a:p>
                <a:endParaRPr lang="zh-CN" altLang="en-US"/>
              </a:p>
            </p:txBody>
          </p:sp>
        </p:grpSp>
        <p:sp>
          <p:nvSpPr>
            <p:cNvPr id="22580" name="Text Box 187"/>
            <p:cNvSpPr txBox="1">
              <a:spLocks noChangeArrowheads="1"/>
            </p:cNvSpPr>
            <p:nvPr/>
          </p:nvSpPr>
          <p:spPr bwMode="auto">
            <a:xfrm>
              <a:off x="46" y="432"/>
              <a:ext cx="434" cy="1584"/>
            </a:xfrm>
            <a:prstGeom prst="rect">
              <a:avLst/>
            </a:prstGeom>
            <a:noFill/>
            <a:ln w="9525">
              <a:noFill/>
              <a:miter lim="800000"/>
              <a:headEnd/>
              <a:tailEnd/>
            </a:ln>
          </p:spPr>
          <p:txBody>
            <a:bodyPr vert="eaVert">
              <a:spAutoFit/>
            </a:bodyPr>
            <a:lstStyle/>
            <a:p>
              <a:pPr>
                <a:spcBef>
                  <a:spcPct val="50000"/>
                </a:spcBef>
              </a:pPr>
              <a:r>
                <a:rPr lang="zh-CN" altLang="en-US">
                  <a:solidFill>
                    <a:srgbClr val="800000"/>
                  </a:solidFill>
                  <a:ea typeface="仿宋_GB2312" pitchFamily="49" charset="-122"/>
                </a:rPr>
                <a:t>一列频谱通过</a:t>
              </a:r>
            </a:p>
          </p:txBody>
        </p:sp>
      </p:grpSp>
      <p:grpSp>
        <p:nvGrpSpPr>
          <p:cNvPr id="6" name="Group 188"/>
          <p:cNvGrpSpPr>
            <a:grpSpLocks/>
          </p:cNvGrpSpPr>
          <p:nvPr/>
        </p:nvGrpSpPr>
        <p:grpSpPr bwMode="auto">
          <a:xfrm>
            <a:off x="5410200" y="457200"/>
            <a:ext cx="2895600" cy="2209800"/>
            <a:chOff x="3312" y="96"/>
            <a:chExt cx="2353" cy="1776"/>
          </a:xfrm>
        </p:grpSpPr>
        <p:grpSp>
          <p:nvGrpSpPr>
            <p:cNvPr id="7" name="Group 189"/>
            <p:cNvGrpSpPr>
              <a:grpSpLocks/>
            </p:cNvGrpSpPr>
            <p:nvPr/>
          </p:nvGrpSpPr>
          <p:grpSpPr bwMode="auto">
            <a:xfrm>
              <a:off x="3312" y="96"/>
              <a:ext cx="1920" cy="1776"/>
              <a:chOff x="3312" y="96"/>
              <a:chExt cx="1920" cy="1776"/>
            </a:xfrm>
          </p:grpSpPr>
          <p:sp>
            <p:nvSpPr>
              <p:cNvPr id="22560" name="Rectangle 190"/>
              <p:cNvSpPr>
                <a:spLocks noChangeArrowheads="1"/>
              </p:cNvSpPr>
              <p:nvPr/>
            </p:nvSpPr>
            <p:spPr bwMode="auto">
              <a:xfrm>
                <a:off x="3312" y="288"/>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2561" name="Rectangle 191"/>
              <p:cNvSpPr>
                <a:spLocks noChangeArrowheads="1"/>
              </p:cNvSpPr>
              <p:nvPr/>
            </p:nvSpPr>
            <p:spPr bwMode="auto">
              <a:xfrm>
                <a:off x="3312" y="384"/>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2562" name="Rectangle 192"/>
              <p:cNvSpPr>
                <a:spLocks noChangeArrowheads="1"/>
              </p:cNvSpPr>
              <p:nvPr/>
            </p:nvSpPr>
            <p:spPr bwMode="auto">
              <a:xfrm>
                <a:off x="3312" y="480"/>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2563" name="Rectangle 193"/>
              <p:cNvSpPr>
                <a:spLocks noChangeArrowheads="1"/>
              </p:cNvSpPr>
              <p:nvPr/>
            </p:nvSpPr>
            <p:spPr bwMode="auto">
              <a:xfrm>
                <a:off x="3312" y="57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2564" name="Rectangle 194"/>
              <p:cNvSpPr>
                <a:spLocks noChangeArrowheads="1"/>
              </p:cNvSpPr>
              <p:nvPr/>
            </p:nvSpPr>
            <p:spPr bwMode="auto">
              <a:xfrm>
                <a:off x="3312" y="672"/>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2565" name="Rectangle 195"/>
              <p:cNvSpPr>
                <a:spLocks noChangeArrowheads="1"/>
              </p:cNvSpPr>
              <p:nvPr/>
            </p:nvSpPr>
            <p:spPr bwMode="auto">
              <a:xfrm>
                <a:off x="3312" y="768"/>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2566" name="Rectangle 196"/>
              <p:cNvSpPr>
                <a:spLocks noChangeArrowheads="1"/>
              </p:cNvSpPr>
              <p:nvPr/>
            </p:nvSpPr>
            <p:spPr bwMode="auto">
              <a:xfrm>
                <a:off x="3312" y="864"/>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2567" name="Rectangle 197"/>
              <p:cNvSpPr>
                <a:spLocks noChangeArrowheads="1"/>
              </p:cNvSpPr>
              <p:nvPr/>
            </p:nvSpPr>
            <p:spPr bwMode="auto">
              <a:xfrm>
                <a:off x="3312" y="960"/>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2568" name="Rectangle 198"/>
              <p:cNvSpPr>
                <a:spLocks noChangeArrowheads="1"/>
              </p:cNvSpPr>
              <p:nvPr/>
            </p:nvSpPr>
            <p:spPr bwMode="auto">
              <a:xfrm>
                <a:off x="3312" y="105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2569" name="Rectangle 199"/>
              <p:cNvSpPr>
                <a:spLocks noChangeArrowheads="1"/>
              </p:cNvSpPr>
              <p:nvPr/>
            </p:nvSpPr>
            <p:spPr bwMode="auto">
              <a:xfrm>
                <a:off x="3312" y="1152"/>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2570" name="Rectangle 200"/>
              <p:cNvSpPr>
                <a:spLocks noChangeArrowheads="1"/>
              </p:cNvSpPr>
              <p:nvPr/>
            </p:nvSpPr>
            <p:spPr bwMode="auto">
              <a:xfrm>
                <a:off x="3312" y="1248"/>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2571" name="Rectangle 201"/>
              <p:cNvSpPr>
                <a:spLocks noChangeArrowheads="1"/>
              </p:cNvSpPr>
              <p:nvPr/>
            </p:nvSpPr>
            <p:spPr bwMode="auto">
              <a:xfrm>
                <a:off x="3312" y="1344"/>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2572" name="Rectangle 202"/>
              <p:cNvSpPr>
                <a:spLocks noChangeArrowheads="1"/>
              </p:cNvSpPr>
              <p:nvPr/>
            </p:nvSpPr>
            <p:spPr bwMode="auto">
              <a:xfrm>
                <a:off x="3312" y="1440"/>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2573" name="Rectangle 203"/>
              <p:cNvSpPr>
                <a:spLocks noChangeArrowheads="1"/>
              </p:cNvSpPr>
              <p:nvPr/>
            </p:nvSpPr>
            <p:spPr bwMode="auto">
              <a:xfrm>
                <a:off x="3312" y="9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2574" name="Rectangle 204"/>
              <p:cNvSpPr>
                <a:spLocks noChangeArrowheads="1"/>
              </p:cNvSpPr>
              <p:nvPr/>
            </p:nvSpPr>
            <p:spPr bwMode="auto">
              <a:xfrm>
                <a:off x="3312" y="192"/>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2575" name="Rectangle 205"/>
              <p:cNvSpPr>
                <a:spLocks noChangeArrowheads="1"/>
              </p:cNvSpPr>
              <p:nvPr/>
            </p:nvSpPr>
            <p:spPr bwMode="auto">
              <a:xfrm>
                <a:off x="3312" y="153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2576" name="Rectangle 206"/>
              <p:cNvSpPr>
                <a:spLocks noChangeArrowheads="1"/>
              </p:cNvSpPr>
              <p:nvPr/>
            </p:nvSpPr>
            <p:spPr bwMode="auto">
              <a:xfrm>
                <a:off x="3312" y="1632"/>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2577" name="Rectangle 207"/>
              <p:cNvSpPr>
                <a:spLocks noChangeArrowheads="1"/>
              </p:cNvSpPr>
              <p:nvPr/>
            </p:nvSpPr>
            <p:spPr bwMode="auto">
              <a:xfrm>
                <a:off x="3312" y="1728"/>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2578" name="Rectangle 208"/>
              <p:cNvSpPr>
                <a:spLocks noChangeArrowheads="1"/>
              </p:cNvSpPr>
              <p:nvPr/>
            </p:nvSpPr>
            <p:spPr bwMode="auto">
              <a:xfrm>
                <a:off x="3312" y="1824"/>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grpSp>
        <p:sp>
          <p:nvSpPr>
            <p:cNvPr id="22559" name="Text Box 209"/>
            <p:cNvSpPr txBox="1">
              <a:spLocks noChangeArrowheads="1"/>
            </p:cNvSpPr>
            <p:nvPr/>
          </p:nvSpPr>
          <p:spPr bwMode="auto">
            <a:xfrm>
              <a:off x="5219" y="1008"/>
              <a:ext cx="446" cy="480"/>
            </a:xfrm>
            <a:prstGeom prst="rect">
              <a:avLst/>
            </a:prstGeom>
            <a:noFill/>
            <a:ln w="9525">
              <a:noFill/>
              <a:miter lim="800000"/>
              <a:headEnd/>
              <a:tailEnd/>
            </a:ln>
          </p:spPr>
          <p:txBody>
            <a:bodyPr vert="eaVert">
              <a:spAutoFit/>
            </a:bodyPr>
            <a:lstStyle/>
            <a:p>
              <a:pPr eaLnBrk="0" hangingPunct="0">
                <a:spcBef>
                  <a:spcPct val="50000"/>
                </a:spcBef>
              </a:pPr>
              <a:r>
                <a:rPr lang="zh-CN" altLang="en-US">
                  <a:solidFill>
                    <a:srgbClr val="800000"/>
                  </a:solidFill>
                </a:rPr>
                <a:t>像</a:t>
              </a:r>
            </a:p>
          </p:txBody>
        </p:sp>
      </p:grpSp>
      <p:grpSp>
        <p:nvGrpSpPr>
          <p:cNvPr id="8" name="Group 210"/>
          <p:cNvGrpSpPr>
            <a:grpSpLocks/>
          </p:cNvGrpSpPr>
          <p:nvPr/>
        </p:nvGrpSpPr>
        <p:grpSpPr bwMode="auto">
          <a:xfrm>
            <a:off x="5486400" y="3352800"/>
            <a:ext cx="2895600" cy="2362200"/>
            <a:chOff x="3408" y="2112"/>
            <a:chExt cx="2266" cy="1920"/>
          </a:xfrm>
        </p:grpSpPr>
        <p:grpSp>
          <p:nvGrpSpPr>
            <p:cNvPr id="9" name="Group 211"/>
            <p:cNvGrpSpPr>
              <a:grpSpLocks/>
            </p:cNvGrpSpPr>
            <p:nvPr/>
          </p:nvGrpSpPr>
          <p:grpSpPr bwMode="auto">
            <a:xfrm>
              <a:off x="3408" y="2112"/>
              <a:ext cx="1872" cy="1920"/>
              <a:chOff x="3408" y="2112"/>
              <a:chExt cx="1872" cy="1920"/>
            </a:xfrm>
          </p:grpSpPr>
          <p:sp>
            <p:nvSpPr>
              <p:cNvPr id="22538" name="Rectangle 212"/>
              <p:cNvSpPr>
                <a:spLocks noChangeArrowheads="1"/>
              </p:cNvSpPr>
              <p:nvPr/>
            </p:nvSpPr>
            <p:spPr bwMode="auto">
              <a:xfrm rot="5400000">
                <a:off x="2472" y="3048"/>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2539" name="Rectangle 213"/>
              <p:cNvSpPr>
                <a:spLocks noChangeArrowheads="1"/>
              </p:cNvSpPr>
              <p:nvPr/>
            </p:nvSpPr>
            <p:spPr bwMode="auto">
              <a:xfrm rot="5400000">
                <a:off x="2568" y="3048"/>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2540" name="Rectangle 214"/>
              <p:cNvSpPr>
                <a:spLocks noChangeArrowheads="1"/>
              </p:cNvSpPr>
              <p:nvPr/>
            </p:nvSpPr>
            <p:spPr bwMode="auto">
              <a:xfrm rot="5400000">
                <a:off x="2664" y="3048"/>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2541" name="Rectangle 215"/>
              <p:cNvSpPr>
                <a:spLocks noChangeArrowheads="1"/>
              </p:cNvSpPr>
              <p:nvPr/>
            </p:nvSpPr>
            <p:spPr bwMode="auto">
              <a:xfrm rot="5400000">
                <a:off x="2760" y="3048"/>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2542" name="Rectangle 216"/>
              <p:cNvSpPr>
                <a:spLocks noChangeArrowheads="1"/>
              </p:cNvSpPr>
              <p:nvPr/>
            </p:nvSpPr>
            <p:spPr bwMode="auto">
              <a:xfrm rot="5400000">
                <a:off x="2856" y="3048"/>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2543" name="Rectangle 217"/>
              <p:cNvSpPr>
                <a:spLocks noChangeArrowheads="1"/>
              </p:cNvSpPr>
              <p:nvPr/>
            </p:nvSpPr>
            <p:spPr bwMode="auto">
              <a:xfrm rot="5400000">
                <a:off x="2952" y="3048"/>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2544" name="Rectangle 218"/>
              <p:cNvSpPr>
                <a:spLocks noChangeArrowheads="1"/>
              </p:cNvSpPr>
              <p:nvPr/>
            </p:nvSpPr>
            <p:spPr bwMode="auto">
              <a:xfrm rot="5400000">
                <a:off x="3048" y="3048"/>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2545" name="Rectangle 219"/>
              <p:cNvSpPr>
                <a:spLocks noChangeArrowheads="1"/>
              </p:cNvSpPr>
              <p:nvPr/>
            </p:nvSpPr>
            <p:spPr bwMode="auto">
              <a:xfrm rot="5400000">
                <a:off x="3144" y="3048"/>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2546" name="Rectangle 220"/>
              <p:cNvSpPr>
                <a:spLocks noChangeArrowheads="1"/>
              </p:cNvSpPr>
              <p:nvPr/>
            </p:nvSpPr>
            <p:spPr bwMode="auto">
              <a:xfrm rot="5400000">
                <a:off x="3240" y="3048"/>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2547" name="Rectangle 221"/>
              <p:cNvSpPr>
                <a:spLocks noChangeArrowheads="1"/>
              </p:cNvSpPr>
              <p:nvPr/>
            </p:nvSpPr>
            <p:spPr bwMode="auto">
              <a:xfrm rot="5400000">
                <a:off x="3336" y="3048"/>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2548" name="Rectangle 222"/>
              <p:cNvSpPr>
                <a:spLocks noChangeArrowheads="1"/>
              </p:cNvSpPr>
              <p:nvPr/>
            </p:nvSpPr>
            <p:spPr bwMode="auto">
              <a:xfrm rot="5400000">
                <a:off x="3432" y="3048"/>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2549" name="Rectangle 223"/>
              <p:cNvSpPr>
                <a:spLocks noChangeArrowheads="1"/>
              </p:cNvSpPr>
              <p:nvPr/>
            </p:nvSpPr>
            <p:spPr bwMode="auto">
              <a:xfrm rot="5400000">
                <a:off x="3528" y="3048"/>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2550" name="Rectangle 224"/>
              <p:cNvSpPr>
                <a:spLocks noChangeArrowheads="1"/>
              </p:cNvSpPr>
              <p:nvPr/>
            </p:nvSpPr>
            <p:spPr bwMode="auto">
              <a:xfrm rot="5400000">
                <a:off x="3624" y="3048"/>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2551" name="Rectangle 225"/>
              <p:cNvSpPr>
                <a:spLocks noChangeArrowheads="1"/>
              </p:cNvSpPr>
              <p:nvPr/>
            </p:nvSpPr>
            <p:spPr bwMode="auto">
              <a:xfrm rot="5400000">
                <a:off x="3720" y="3048"/>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2552" name="Rectangle 226"/>
              <p:cNvSpPr>
                <a:spLocks noChangeArrowheads="1"/>
              </p:cNvSpPr>
              <p:nvPr/>
            </p:nvSpPr>
            <p:spPr bwMode="auto">
              <a:xfrm rot="5400000">
                <a:off x="3816" y="3048"/>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2553" name="Rectangle 227"/>
              <p:cNvSpPr>
                <a:spLocks noChangeArrowheads="1"/>
              </p:cNvSpPr>
              <p:nvPr/>
            </p:nvSpPr>
            <p:spPr bwMode="auto">
              <a:xfrm rot="5400000">
                <a:off x="3912" y="3048"/>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2554" name="Rectangle 228"/>
              <p:cNvSpPr>
                <a:spLocks noChangeArrowheads="1"/>
              </p:cNvSpPr>
              <p:nvPr/>
            </p:nvSpPr>
            <p:spPr bwMode="auto">
              <a:xfrm rot="5400000">
                <a:off x="4008" y="3048"/>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2555" name="Rectangle 229"/>
              <p:cNvSpPr>
                <a:spLocks noChangeArrowheads="1"/>
              </p:cNvSpPr>
              <p:nvPr/>
            </p:nvSpPr>
            <p:spPr bwMode="auto">
              <a:xfrm rot="5400000">
                <a:off x="4104" y="3048"/>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2556" name="Rectangle 230"/>
              <p:cNvSpPr>
                <a:spLocks noChangeArrowheads="1"/>
              </p:cNvSpPr>
              <p:nvPr/>
            </p:nvSpPr>
            <p:spPr bwMode="auto">
              <a:xfrm rot="5400000">
                <a:off x="4200" y="3048"/>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2557" name="Rectangle 231"/>
              <p:cNvSpPr>
                <a:spLocks noChangeArrowheads="1"/>
              </p:cNvSpPr>
              <p:nvPr/>
            </p:nvSpPr>
            <p:spPr bwMode="auto">
              <a:xfrm rot="5400000">
                <a:off x="4296" y="3048"/>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grpSp>
        <p:sp>
          <p:nvSpPr>
            <p:cNvPr id="22537" name="Text Box 232"/>
            <p:cNvSpPr txBox="1">
              <a:spLocks noChangeArrowheads="1"/>
            </p:cNvSpPr>
            <p:nvPr/>
          </p:nvSpPr>
          <p:spPr bwMode="auto">
            <a:xfrm>
              <a:off x="5244" y="2977"/>
              <a:ext cx="430" cy="480"/>
            </a:xfrm>
            <a:prstGeom prst="rect">
              <a:avLst/>
            </a:prstGeom>
            <a:noFill/>
            <a:ln w="9525">
              <a:noFill/>
              <a:miter lim="800000"/>
              <a:headEnd/>
              <a:tailEnd/>
            </a:ln>
          </p:spPr>
          <p:txBody>
            <a:bodyPr vert="eaVert">
              <a:spAutoFit/>
            </a:bodyPr>
            <a:lstStyle/>
            <a:p>
              <a:pPr eaLnBrk="0" hangingPunct="0">
                <a:spcBef>
                  <a:spcPct val="50000"/>
                </a:spcBef>
              </a:pPr>
              <a:r>
                <a:rPr lang="zh-CN" altLang="en-US">
                  <a:solidFill>
                    <a:srgbClr val="800000"/>
                  </a:solidFill>
                </a:rPr>
                <a:t>像</a:t>
              </a:r>
            </a:p>
          </p:txBody>
        </p:sp>
      </p:grpSp>
      <p:sp>
        <p:nvSpPr>
          <p:cNvPr id="22534" name="AutoShape 233">
            <a:hlinkClick r:id="" action="ppaction://hlinkshowjump?jump=nextslide"/>
          </p:cNvPr>
          <p:cNvSpPr>
            <a:spLocks noChangeArrowheads="1"/>
          </p:cNvSpPr>
          <p:nvPr/>
        </p:nvSpPr>
        <p:spPr bwMode="auto">
          <a:xfrm>
            <a:off x="8534400" y="6324600"/>
            <a:ext cx="381000" cy="381000"/>
          </a:xfrm>
          <a:prstGeom prst="rightArrow">
            <a:avLst>
              <a:gd name="adj1" fmla="val 50000"/>
              <a:gd name="adj2" fmla="val 25000"/>
            </a:avLst>
          </a:prstGeom>
          <a:solidFill>
            <a:srgbClr val="C1E0FF"/>
          </a:solidFill>
          <a:ln w="9525">
            <a:solidFill>
              <a:srgbClr val="005BB6"/>
            </a:solidFill>
            <a:miter lim="800000"/>
            <a:headEnd/>
            <a:tailEnd/>
          </a:ln>
        </p:spPr>
        <p:txBody>
          <a:bodyPr wrap="none" anchor="ctr"/>
          <a:lstStyle/>
          <a:p>
            <a:endParaRPr lang="zh-CN" altLang="en-US"/>
          </a:p>
        </p:txBody>
      </p:sp>
      <p:sp>
        <p:nvSpPr>
          <p:cNvPr id="22535" name="AutoShape 234">
            <a:hlinkClick r:id="" action="ppaction://hlinkshowjump?jump=previousslide"/>
          </p:cNvPr>
          <p:cNvSpPr>
            <a:spLocks noChangeArrowheads="1"/>
          </p:cNvSpPr>
          <p:nvPr/>
        </p:nvSpPr>
        <p:spPr bwMode="auto">
          <a:xfrm flipH="1">
            <a:off x="8001000" y="6324600"/>
            <a:ext cx="381000" cy="381000"/>
          </a:xfrm>
          <a:prstGeom prst="rightArrow">
            <a:avLst>
              <a:gd name="adj1" fmla="val 50000"/>
              <a:gd name="adj2" fmla="val 25000"/>
            </a:avLst>
          </a:prstGeom>
          <a:solidFill>
            <a:srgbClr val="F6DDCE"/>
          </a:solidFill>
          <a:ln w="9525">
            <a:solidFill>
              <a:srgbClr val="BF6639"/>
            </a:solidFill>
            <a:miter lim="800000"/>
            <a:headEnd/>
            <a:tailEnd/>
          </a:ln>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914400" y="762000"/>
            <a:ext cx="3200400" cy="2971800"/>
          </a:xfrm>
          <a:prstGeom prst="rect">
            <a:avLst/>
          </a:prstGeom>
          <a:solidFill>
            <a:schemeClr val="bg2"/>
          </a:solidFill>
          <a:ln w="9525">
            <a:solidFill>
              <a:schemeClr val="tx1"/>
            </a:solidFill>
            <a:miter lim="800000"/>
            <a:headEnd/>
            <a:tailEnd/>
          </a:ln>
        </p:spPr>
        <p:txBody>
          <a:bodyPr wrap="none" anchor="ctr"/>
          <a:lstStyle/>
          <a:p>
            <a:endParaRPr lang="zh-CN" altLang="en-US"/>
          </a:p>
        </p:txBody>
      </p:sp>
      <p:sp>
        <p:nvSpPr>
          <p:cNvPr id="23555" name="Rectangle 3"/>
          <p:cNvSpPr>
            <a:spLocks noChangeArrowheads="1"/>
          </p:cNvSpPr>
          <p:nvPr/>
        </p:nvSpPr>
        <p:spPr bwMode="auto">
          <a:xfrm rot="5400000">
            <a:off x="2209800" y="19812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556" name="Rectangle 4"/>
          <p:cNvSpPr>
            <a:spLocks noChangeArrowheads="1"/>
          </p:cNvSpPr>
          <p:nvPr/>
        </p:nvSpPr>
        <p:spPr bwMode="auto">
          <a:xfrm>
            <a:off x="2438400" y="19812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557" name="Rectangle 5"/>
          <p:cNvSpPr>
            <a:spLocks noChangeArrowheads="1"/>
          </p:cNvSpPr>
          <p:nvPr/>
        </p:nvSpPr>
        <p:spPr bwMode="auto">
          <a:xfrm>
            <a:off x="2667000" y="19812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558" name="Rectangle 6"/>
          <p:cNvSpPr>
            <a:spLocks noChangeArrowheads="1"/>
          </p:cNvSpPr>
          <p:nvPr/>
        </p:nvSpPr>
        <p:spPr bwMode="auto">
          <a:xfrm>
            <a:off x="2667000" y="22098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559" name="Rectangle 7"/>
          <p:cNvSpPr>
            <a:spLocks noChangeArrowheads="1"/>
          </p:cNvSpPr>
          <p:nvPr/>
        </p:nvSpPr>
        <p:spPr bwMode="auto">
          <a:xfrm rot="5400000">
            <a:off x="2438400" y="22098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560" name="Rectangle 8"/>
          <p:cNvSpPr>
            <a:spLocks noChangeArrowheads="1"/>
          </p:cNvSpPr>
          <p:nvPr/>
        </p:nvSpPr>
        <p:spPr bwMode="auto">
          <a:xfrm>
            <a:off x="2209800" y="22098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561" name="Rectangle 9"/>
          <p:cNvSpPr>
            <a:spLocks noChangeArrowheads="1"/>
          </p:cNvSpPr>
          <p:nvPr/>
        </p:nvSpPr>
        <p:spPr bwMode="auto">
          <a:xfrm>
            <a:off x="2209800" y="24384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562" name="Rectangle 10"/>
          <p:cNvSpPr>
            <a:spLocks noChangeArrowheads="1"/>
          </p:cNvSpPr>
          <p:nvPr/>
        </p:nvSpPr>
        <p:spPr bwMode="auto">
          <a:xfrm>
            <a:off x="2438400" y="24384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563" name="Rectangle 11"/>
          <p:cNvSpPr>
            <a:spLocks noChangeArrowheads="1"/>
          </p:cNvSpPr>
          <p:nvPr/>
        </p:nvSpPr>
        <p:spPr bwMode="auto">
          <a:xfrm rot="5400000">
            <a:off x="2667000" y="24384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564" name="Rectangle 12"/>
          <p:cNvSpPr>
            <a:spLocks noChangeArrowheads="1"/>
          </p:cNvSpPr>
          <p:nvPr/>
        </p:nvSpPr>
        <p:spPr bwMode="auto">
          <a:xfrm rot="5400000">
            <a:off x="3048000" y="24384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565" name="Rectangle 13"/>
          <p:cNvSpPr>
            <a:spLocks noChangeArrowheads="1"/>
          </p:cNvSpPr>
          <p:nvPr/>
        </p:nvSpPr>
        <p:spPr bwMode="auto">
          <a:xfrm rot="5400000">
            <a:off x="3048000" y="22098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566" name="Rectangle 14"/>
          <p:cNvSpPr>
            <a:spLocks noChangeArrowheads="1"/>
          </p:cNvSpPr>
          <p:nvPr/>
        </p:nvSpPr>
        <p:spPr bwMode="auto">
          <a:xfrm rot="5400000">
            <a:off x="3048000" y="19812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567" name="Rectangle 15"/>
          <p:cNvSpPr>
            <a:spLocks noChangeArrowheads="1"/>
          </p:cNvSpPr>
          <p:nvPr/>
        </p:nvSpPr>
        <p:spPr bwMode="auto">
          <a:xfrm rot="5400000">
            <a:off x="1828800" y="19812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568" name="Rectangle 16"/>
          <p:cNvSpPr>
            <a:spLocks noChangeArrowheads="1"/>
          </p:cNvSpPr>
          <p:nvPr/>
        </p:nvSpPr>
        <p:spPr bwMode="auto">
          <a:xfrm rot="5400000">
            <a:off x="1828800" y="22098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569" name="Rectangle 17"/>
          <p:cNvSpPr>
            <a:spLocks noChangeArrowheads="1"/>
          </p:cNvSpPr>
          <p:nvPr/>
        </p:nvSpPr>
        <p:spPr bwMode="auto">
          <a:xfrm rot="5400000">
            <a:off x="1828800" y="24384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570" name="Rectangle 18"/>
          <p:cNvSpPr>
            <a:spLocks noChangeArrowheads="1"/>
          </p:cNvSpPr>
          <p:nvPr/>
        </p:nvSpPr>
        <p:spPr bwMode="auto">
          <a:xfrm rot="5400000">
            <a:off x="1447800" y="19812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571" name="Rectangle 19"/>
          <p:cNvSpPr>
            <a:spLocks noChangeArrowheads="1"/>
          </p:cNvSpPr>
          <p:nvPr/>
        </p:nvSpPr>
        <p:spPr bwMode="auto">
          <a:xfrm rot="5400000">
            <a:off x="1447800" y="22098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572" name="Rectangle 20"/>
          <p:cNvSpPr>
            <a:spLocks noChangeArrowheads="1"/>
          </p:cNvSpPr>
          <p:nvPr/>
        </p:nvSpPr>
        <p:spPr bwMode="auto">
          <a:xfrm rot="5400000">
            <a:off x="1447800" y="24384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573" name="Rectangle 21"/>
          <p:cNvSpPr>
            <a:spLocks noChangeArrowheads="1"/>
          </p:cNvSpPr>
          <p:nvPr/>
        </p:nvSpPr>
        <p:spPr bwMode="auto">
          <a:xfrm rot="5400000">
            <a:off x="1066800" y="24384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574" name="Rectangle 22"/>
          <p:cNvSpPr>
            <a:spLocks noChangeArrowheads="1"/>
          </p:cNvSpPr>
          <p:nvPr/>
        </p:nvSpPr>
        <p:spPr bwMode="auto">
          <a:xfrm rot="5400000">
            <a:off x="1066800" y="19812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575" name="Rectangle 23"/>
          <p:cNvSpPr>
            <a:spLocks noChangeArrowheads="1"/>
          </p:cNvSpPr>
          <p:nvPr/>
        </p:nvSpPr>
        <p:spPr bwMode="auto">
          <a:xfrm rot="5400000">
            <a:off x="1066800" y="22098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576" name="Rectangle 24"/>
          <p:cNvSpPr>
            <a:spLocks noChangeArrowheads="1"/>
          </p:cNvSpPr>
          <p:nvPr/>
        </p:nvSpPr>
        <p:spPr bwMode="auto">
          <a:xfrm rot="5400000">
            <a:off x="3429000" y="19812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577" name="Rectangle 25"/>
          <p:cNvSpPr>
            <a:spLocks noChangeArrowheads="1"/>
          </p:cNvSpPr>
          <p:nvPr/>
        </p:nvSpPr>
        <p:spPr bwMode="auto">
          <a:xfrm rot="5400000">
            <a:off x="3429000" y="22098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578" name="Rectangle 26"/>
          <p:cNvSpPr>
            <a:spLocks noChangeArrowheads="1"/>
          </p:cNvSpPr>
          <p:nvPr/>
        </p:nvSpPr>
        <p:spPr bwMode="auto">
          <a:xfrm rot="5400000">
            <a:off x="3429000" y="24384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579" name="Rectangle 27"/>
          <p:cNvSpPr>
            <a:spLocks noChangeArrowheads="1"/>
          </p:cNvSpPr>
          <p:nvPr/>
        </p:nvSpPr>
        <p:spPr bwMode="auto">
          <a:xfrm rot="5400000">
            <a:off x="3810000" y="19812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580" name="Rectangle 28"/>
          <p:cNvSpPr>
            <a:spLocks noChangeArrowheads="1"/>
          </p:cNvSpPr>
          <p:nvPr/>
        </p:nvSpPr>
        <p:spPr bwMode="auto">
          <a:xfrm rot="5400000">
            <a:off x="3810000" y="22098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581" name="Rectangle 29"/>
          <p:cNvSpPr>
            <a:spLocks noChangeArrowheads="1"/>
          </p:cNvSpPr>
          <p:nvPr/>
        </p:nvSpPr>
        <p:spPr bwMode="auto">
          <a:xfrm rot="5400000">
            <a:off x="3810000" y="24384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582" name="Rectangle 30"/>
          <p:cNvSpPr>
            <a:spLocks noChangeArrowheads="1"/>
          </p:cNvSpPr>
          <p:nvPr/>
        </p:nvSpPr>
        <p:spPr bwMode="auto">
          <a:xfrm rot="5400000">
            <a:off x="2438400" y="16764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583" name="Rectangle 31"/>
          <p:cNvSpPr>
            <a:spLocks noChangeArrowheads="1"/>
          </p:cNvSpPr>
          <p:nvPr/>
        </p:nvSpPr>
        <p:spPr bwMode="auto">
          <a:xfrm rot="5400000">
            <a:off x="2667000" y="16764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584" name="Rectangle 32"/>
          <p:cNvSpPr>
            <a:spLocks noChangeArrowheads="1"/>
          </p:cNvSpPr>
          <p:nvPr/>
        </p:nvSpPr>
        <p:spPr bwMode="auto">
          <a:xfrm rot="5400000">
            <a:off x="2209800" y="16764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585" name="Rectangle 33"/>
          <p:cNvSpPr>
            <a:spLocks noChangeArrowheads="1"/>
          </p:cNvSpPr>
          <p:nvPr/>
        </p:nvSpPr>
        <p:spPr bwMode="auto">
          <a:xfrm rot="5400000">
            <a:off x="2209800" y="13716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586" name="Rectangle 34"/>
          <p:cNvSpPr>
            <a:spLocks noChangeArrowheads="1"/>
          </p:cNvSpPr>
          <p:nvPr/>
        </p:nvSpPr>
        <p:spPr bwMode="auto">
          <a:xfrm rot="5400000">
            <a:off x="2438400" y="13716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587" name="Rectangle 35"/>
          <p:cNvSpPr>
            <a:spLocks noChangeArrowheads="1"/>
          </p:cNvSpPr>
          <p:nvPr/>
        </p:nvSpPr>
        <p:spPr bwMode="auto">
          <a:xfrm rot="5400000">
            <a:off x="2667000" y="13716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588" name="Rectangle 36"/>
          <p:cNvSpPr>
            <a:spLocks noChangeArrowheads="1"/>
          </p:cNvSpPr>
          <p:nvPr/>
        </p:nvSpPr>
        <p:spPr bwMode="auto">
          <a:xfrm rot="5400000">
            <a:off x="2667000" y="10668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589" name="Rectangle 37"/>
          <p:cNvSpPr>
            <a:spLocks noChangeArrowheads="1"/>
          </p:cNvSpPr>
          <p:nvPr/>
        </p:nvSpPr>
        <p:spPr bwMode="auto">
          <a:xfrm rot="5400000">
            <a:off x="2438400" y="10668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590" name="Rectangle 38"/>
          <p:cNvSpPr>
            <a:spLocks noChangeArrowheads="1"/>
          </p:cNvSpPr>
          <p:nvPr/>
        </p:nvSpPr>
        <p:spPr bwMode="auto">
          <a:xfrm rot="5400000">
            <a:off x="2209800" y="10668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591" name="Rectangle 39"/>
          <p:cNvSpPr>
            <a:spLocks noChangeArrowheads="1"/>
          </p:cNvSpPr>
          <p:nvPr/>
        </p:nvSpPr>
        <p:spPr bwMode="auto">
          <a:xfrm rot="5400000">
            <a:off x="2209800" y="7620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592" name="Rectangle 40"/>
          <p:cNvSpPr>
            <a:spLocks noChangeArrowheads="1"/>
          </p:cNvSpPr>
          <p:nvPr/>
        </p:nvSpPr>
        <p:spPr bwMode="auto">
          <a:xfrm rot="5400000">
            <a:off x="2438400" y="7620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593" name="Rectangle 41"/>
          <p:cNvSpPr>
            <a:spLocks noChangeArrowheads="1"/>
          </p:cNvSpPr>
          <p:nvPr/>
        </p:nvSpPr>
        <p:spPr bwMode="auto">
          <a:xfrm rot="5400000">
            <a:off x="2667000" y="7620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594" name="Rectangle 42"/>
          <p:cNvSpPr>
            <a:spLocks noChangeArrowheads="1"/>
          </p:cNvSpPr>
          <p:nvPr/>
        </p:nvSpPr>
        <p:spPr bwMode="auto">
          <a:xfrm rot="5400000">
            <a:off x="2209800" y="2733675"/>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595" name="Rectangle 43"/>
          <p:cNvSpPr>
            <a:spLocks noChangeArrowheads="1"/>
          </p:cNvSpPr>
          <p:nvPr/>
        </p:nvSpPr>
        <p:spPr bwMode="auto">
          <a:xfrm rot="5400000">
            <a:off x="2438400" y="27432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596" name="Rectangle 44"/>
          <p:cNvSpPr>
            <a:spLocks noChangeArrowheads="1"/>
          </p:cNvSpPr>
          <p:nvPr/>
        </p:nvSpPr>
        <p:spPr bwMode="auto">
          <a:xfrm rot="5400000">
            <a:off x="2667000" y="27432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597" name="Rectangle 45"/>
          <p:cNvSpPr>
            <a:spLocks noChangeArrowheads="1"/>
          </p:cNvSpPr>
          <p:nvPr/>
        </p:nvSpPr>
        <p:spPr bwMode="auto">
          <a:xfrm rot="5400000">
            <a:off x="2209800" y="30480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598" name="Rectangle 46"/>
          <p:cNvSpPr>
            <a:spLocks noChangeArrowheads="1"/>
          </p:cNvSpPr>
          <p:nvPr/>
        </p:nvSpPr>
        <p:spPr bwMode="auto">
          <a:xfrm rot="5400000" flipH="1">
            <a:off x="2438400" y="30480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599" name="Rectangle 47"/>
          <p:cNvSpPr>
            <a:spLocks noChangeArrowheads="1"/>
          </p:cNvSpPr>
          <p:nvPr/>
        </p:nvSpPr>
        <p:spPr bwMode="auto">
          <a:xfrm rot="5400000">
            <a:off x="2667000" y="30480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600" name="Rectangle 48"/>
          <p:cNvSpPr>
            <a:spLocks noChangeArrowheads="1"/>
          </p:cNvSpPr>
          <p:nvPr/>
        </p:nvSpPr>
        <p:spPr bwMode="auto">
          <a:xfrm rot="5400000">
            <a:off x="2209800" y="333375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601" name="Rectangle 49"/>
          <p:cNvSpPr>
            <a:spLocks noChangeArrowheads="1"/>
          </p:cNvSpPr>
          <p:nvPr/>
        </p:nvSpPr>
        <p:spPr bwMode="auto">
          <a:xfrm rot="5400000">
            <a:off x="2438400" y="33528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602" name="Rectangle 50"/>
          <p:cNvSpPr>
            <a:spLocks noChangeArrowheads="1"/>
          </p:cNvSpPr>
          <p:nvPr/>
        </p:nvSpPr>
        <p:spPr bwMode="auto">
          <a:xfrm rot="5400000">
            <a:off x="2667000" y="33528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603" name="Rectangle 51"/>
          <p:cNvSpPr>
            <a:spLocks noChangeArrowheads="1"/>
          </p:cNvSpPr>
          <p:nvPr/>
        </p:nvSpPr>
        <p:spPr bwMode="auto">
          <a:xfrm rot="5400000">
            <a:off x="2209800" y="363855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604" name="Rectangle 52"/>
          <p:cNvSpPr>
            <a:spLocks noChangeArrowheads="1"/>
          </p:cNvSpPr>
          <p:nvPr/>
        </p:nvSpPr>
        <p:spPr bwMode="auto">
          <a:xfrm rot="5400000">
            <a:off x="2438400" y="363855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605" name="Rectangle 53"/>
          <p:cNvSpPr>
            <a:spLocks noChangeArrowheads="1"/>
          </p:cNvSpPr>
          <p:nvPr/>
        </p:nvSpPr>
        <p:spPr bwMode="auto">
          <a:xfrm rot="5400000">
            <a:off x="2667000" y="363855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606" name="Rectangle 54"/>
          <p:cNvSpPr>
            <a:spLocks noChangeArrowheads="1"/>
          </p:cNvSpPr>
          <p:nvPr/>
        </p:nvSpPr>
        <p:spPr bwMode="auto">
          <a:xfrm rot="5400000">
            <a:off x="1828800" y="16764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607" name="Rectangle 55"/>
          <p:cNvSpPr>
            <a:spLocks noChangeArrowheads="1"/>
          </p:cNvSpPr>
          <p:nvPr/>
        </p:nvSpPr>
        <p:spPr bwMode="auto">
          <a:xfrm rot="5400000">
            <a:off x="1828800" y="13716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608" name="Rectangle 56"/>
          <p:cNvSpPr>
            <a:spLocks noChangeArrowheads="1"/>
          </p:cNvSpPr>
          <p:nvPr/>
        </p:nvSpPr>
        <p:spPr bwMode="auto">
          <a:xfrm rot="5400000">
            <a:off x="1828800" y="10668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609" name="Rectangle 57"/>
          <p:cNvSpPr>
            <a:spLocks noChangeArrowheads="1"/>
          </p:cNvSpPr>
          <p:nvPr/>
        </p:nvSpPr>
        <p:spPr bwMode="auto">
          <a:xfrm rot="5400000">
            <a:off x="1447800" y="165735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610" name="Rectangle 58"/>
          <p:cNvSpPr>
            <a:spLocks noChangeArrowheads="1"/>
          </p:cNvSpPr>
          <p:nvPr/>
        </p:nvSpPr>
        <p:spPr bwMode="auto">
          <a:xfrm rot="5400000">
            <a:off x="1447800" y="10668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611" name="Rectangle 59"/>
          <p:cNvSpPr>
            <a:spLocks noChangeArrowheads="1"/>
          </p:cNvSpPr>
          <p:nvPr/>
        </p:nvSpPr>
        <p:spPr bwMode="auto">
          <a:xfrm rot="10800000">
            <a:off x="1447800" y="135255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612" name="Rectangle 60"/>
          <p:cNvSpPr>
            <a:spLocks noChangeArrowheads="1"/>
          </p:cNvSpPr>
          <p:nvPr/>
        </p:nvSpPr>
        <p:spPr bwMode="auto">
          <a:xfrm rot="5400000">
            <a:off x="1066800" y="106680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613" name="Rectangle 61"/>
          <p:cNvSpPr>
            <a:spLocks noChangeArrowheads="1"/>
          </p:cNvSpPr>
          <p:nvPr/>
        </p:nvSpPr>
        <p:spPr bwMode="auto">
          <a:xfrm rot="5400000">
            <a:off x="1066800" y="135255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614" name="Rectangle 62"/>
          <p:cNvSpPr>
            <a:spLocks noChangeArrowheads="1"/>
          </p:cNvSpPr>
          <p:nvPr/>
        </p:nvSpPr>
        <p:spPr bwMode="auto">
          <a:xfrm rot="5400000">
            <a:off x="1066800" y="1657350"/>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615" name="Rectangle 63"/>
          <p:cNvSpPr>
            <a:spLocks noChangeArrowheads="1"/>
          </p:cNvSpPr>
          <p:nvPr/>
        </p:nvSpPr>
        <p:spPr bwMode="auto">
          <a:xfrm rot="5400000">
            <a:off x="1838325" y="3343275"/>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616" name="Rectangle 64"/>
          <p:cNvSpPr>
            <a:spLocks noChangeArrowheads="1"/>
          </p:cNvSpPr>
          <p:nvPr/>
        </p:nvSpPr>
        <p:spPr bwMode="auto">
          <a:xfrm rot="5400000">
            <a:off x="1838325" y="3038475"/>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617" name="Rectangle 65"/>
          <p:cNvSpPr>
            <a:spLocks noChangeArrowheads="1"/>
          </p:cNvSpPr>
          <p:nvPr/>
        </p:nvSpPr>
        <p:spPr bwMode="auto">
          <a:xfrm rot="5400000">
            <a:off x="1838325" y="2733675"/>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618" name="Rectangle 66"/>
          <p:cNvSpPr>
            <a:spLocks noChangeArrowheads="1"/>
          </p:cNvSpPr>
          <p:nvPr/>
        </p:nvSpPr>
        <p:spPr bwMode="auto">
          <a:xfrm rot="5400000">
            <a:off x="1457325" y="3324225"/>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619" name="Rectangle 67"/>
          <p:cNvSpPr>
            <a:spLocks noChangeArrowheads="1"/>
          </p:cNvSpPr>
          <p:nvPr/>
        </p:nvSpPr>
        <p:spPr bwMode="auto">
          <a:xfrm rot="5400000">
            <a:off x="1457325" y="2733675"/>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620" name="Rectangle 68"/>
          <p:cNvSpPr>
            <a:spLocks noChangeArrowheads="1"/>
          </p:cNvSpPr>
          <p:nvPr/>
        </p:nvSpPr>
        <p:spPr bwMode="auto">
          <a:xfrm rot="5400000">
            <a:off x="1457325" y="3019425"/>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621" name="Rectangle 69"/>
          <p:cNvSpPr>
            <a:spLocks noChangeArrowheads="1"/>
          </p:cNvSpPr>
          <p:nvPr/>
        </p:nvSpPr>
        <p:spPr bwMode="auto">
          <a:xfrm rot="5400000">
            <a:off x="1076325" y="2733675"/>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622" name="Rectangle 70"/>
          <p:cNvSpPr>
            <a:spLocks noChangeArrowheads="1"/>
          </p:cNvSpPr>
          <p:nvPr/>
        </p:nvSpPr>
        <p:spPr bwMode="auto">
          <a:xfrm rot="5400000">
            <a:off x="1076325" y="3019425"/>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623" name="Rectangle 71"/>
          <p:cNvSpPr>
            <a:spLocks noChangeArrowheads="1"/>
          </p:cNvSpPr>
          <p:nvPr/>
        </p:nvSpPr>
        <p:spPr bwMode="auto">
          <a:xfrm rot="5400000">
            <a:off x="1076325" y="3324225"/>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624" name="Rectangle 72"/>
          <p:cNvSpPr>
            <a:spLocks noChangeArrowheads="1"/>
          </p:cNvSpPr>
          <p:nvPr/>
        </p:nvSpPr>
        <p:spPr bwMode="auto">
          <a:xfrm rot="-5400000">
            <a:off x="3819525" y="3343275"/>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625" name="Rectangle 73"/>
          <p:cNvSpPr>
            <a:spLocks noChangeArrowheads="1"/>
          </p:cNvSpPr>
          <p:nvPr/>
        </p:nvSpPr>
        <p:spPr bwMode="auto">
          <a:xfrm rot="5400000">
            <a:off x="3819525" y="3038475"/>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626" name="Rectangle 74"/>
          <p:cNvSpPr>
            <a:spLocks noChangeArrowheads="1"/>
          </p:cNvSpPr>
          <p:nvPr/>
        </p:nvSpPr>
        <p:spPr bwMode="auto">
          <a:xfrm rot="5400000">
            <a:off x="3819525" y="2733675"/>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627" name="Rectangle 75"/>
          <p:cNvSpPr>
            <a:spLocks noChangeArrowheads="1"/>
          </p:cNvSpPr>
          <p:nvPr/>
        </p:nvSpPr>
        <p:spPr bwMode="auto">
          <a:xfrm rot="5400000">
            <a:off x="3438525" y="3324225"/>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628" name="Rectangle 76"/>
          <p:cNvSpPr>
            <a:spLocks noChangeArrowheads="1"/>
          </p:cNvSpPr>
          <p:nvPr/>
        </p:nvSpPr>
        <p:spPr bwMode="auto">
          <a:xfrm rot="5400000">
            <a:off x="3438525" y="2733675"/>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629" name="Rectangle 77"/>
          <p:cNvSpPr>
            <a:spLocks noChangeArrowheads="1"/>
          </p:cNvSpPr>
          <p:nvPr/>
        </p:nvSpPr>
        <p:spPr bwMode="auto">
          <a:xfrm rot="5400000">
            <a:off x="3438525" y="3019425"/>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630" name="Rectangle 78"/>
          <p:cNvSpPr>
            <a:spLocks noChangeArrowheads="1"/>
          </p:cNvSpPr>
          <p:nvPr/>
        </p:nvSpPr>
        <p:spPr bwMode="auto">
          <a:xfrm rot="5400000">
            <a:off x="3057525" y="2733675"/>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631" name="Rectangle 79"/>
          <p:cNvSpPr>
            <a:spLocks noChangeArrowheads="1"/>
          </p:cNvSpPr>
          <p:nvPr/>
        </p:nvSpPr>
        <p:spPr bwMode="auto">
          <a:xfrm rot="5400000">
            <a:off x="3057525" y="3019425"/>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632" name="Rectangle 80"/>
          <p:cNvSpPr>
            <a:spLocks noChangeArrowheads="1"/>
          </p:cNvSpPr>
          <p:nvPr/>
        </p:nvSpPr>
        <p:spPr bwMode="auto">
          <a:xfrm rot="5400000">
            <a:off x="3057525" y="3324225"/>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633" name="Rectangle 81"/>
          <p:cNvSpPr>
            <a:spLocks noChangeArrowheads="1"/>
          </p:cNvSpPr>
          <p:nvPr/>
        </p:nvSpPr>
        <p:spPr bwMode="auto">
          <a:xfrm rot="5400000">
            <a:off x="3819525" y="1666875"/>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634" name="Rectangle 82"/>
          <p:cNvSpPr>
            <a:spLocks noChangeArrowheads="1"/>
          </p:cNvSpPr>
          <p:nvPr/>
        </p:nvSpPr>
        <p:spPr bwMode="auto">
          <a:xfrm rot="5400000">
            <a:off x="3819525" y="1362075"/>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635" name="Rectangle 83"/>
          <p:cNvSpPr>
            <a:spLocks noChangeArrowheads="1"/>
          </p:cNvSpPr>
          <p:nvPr/>
        </p:nvSpPr>
        <p:spPr bwMode="auto">
          <a:xfrm rot="5400000">
            <a:off x="3819525" y="1057275"/>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636" name="Rectangle 84"/>
          <p:cNvSpPr>
            <a:spLocks noChangeArrowheads="1"/>
          </p:cNvSpPr>
          <p:nvPr/>
        </p:nvSpPr>
        <p:spPr bwMode="auto">
          <a:xfrm rot="5400000">
            <a:off x="3438525" y="1647825"/>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637" name="Rectangle 85"/>
          <p:cNvSpPr>
            <a:spLocks noChangeArrowheads="1"/>
          </p:cNvSpPr>
          <p:nvPr/>
        </p:nvSpPr>
        <p:spPr bwMode="auto">
          <a:xfrm rot="5400000">
            <a:off x="3438525" y="1057275"/>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638" name="Rectangle 86"/>
          <p:cNvSpPr>
            <a:spLocks noChangeArrowheads="1"/>
          </p:cNvSpPr>
          <p:nvPr/>
        </p:nvSpPr>
        <p:spPr bwMode="auto">
          <a:xfrm rot="5400000">
            <a:off x="3438525" y="1343025"/>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639" name="Rectangle 87"/>
          <p:cNvSpPr>
            <a:spLocks noChangeArrowheads="1"/>
          </p:cNvSpPr>
          <p:nvPr/>
        </p:nvSpPr>
        <p:spPr bwMode="auto">
          <a:xfrm rot="5400000">
            <a:off x="3057525" y="1057275"/>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640" name="Rectangle 88"/>
          <p:cNvSpPr>
            <a:spLocks noChangeArrowheads="1"/>
          </p:cNvSpPr>
          <p:nvPr/>
        </p:nvSpPr>
        <p:spPr bwMode="auto">
          <a:xfrm rot="5400000">
            <a:off x="3057525" y="1343025"/>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641" name="Rectangle 89"/>
          <p:cNvSpPr>
            <a:spLocks noChangeArrowheads="1"/>
          </p:cNvSpPr>
          <p:nvPr/>
        </p:nvSpPr>
        <p:spPr bwMode="auto">
          <a:xfrm rot="5400000">
            <a:off x="3057525" y="1647825"/>
            <a:ext cx="76200" cy="9525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23642" name="Rectangle 90"/>
          <p:cNvSpPr>
            <a:spLocks noChangeArrowheads="1"/>
          </p:cNvSpPr>
          <p:nvPr/>
        </p:nvSpPr>
        <p:spPr bwMode="auto">
          <a:xfrm>
            <a:off x="914400" y="1295400"/>
            <a:ext cx="381000" cy="2209800"/>
          </a:xfrm>
          <a:prstGeom prst="rect">
            <a:avLst/>
          </a:prstGeom>
          <a:solidFill>
            <a:schemeClr val="bg2"/>
          </a:solidFill>
          <a:ln w="9525">
            <a:solidFill>
              <a:schemeClr val="bg2"/>
            </a:solidFill>
            <a:miter lim="800000"/>
            <a:headEnd/>
            <a:tailEnd/>
          </a:ln>
        </p:spPr>
        <p:txBody>
          <a:bodyPr wrap="none" anchor="ctr"/>
          <a:lstStyle/>
          <a:p>
            <a:endParaRPr lang="zh-CN" altLang="en-US"/>
          </a:p>
        </p:txBody>
      </p:sp>
      <p:sp>
        <p:nvSpPr>
          <p:cNvPr id="23643" name="Rectangle 91"/>
          <p:cNvSpPr>
            <a:spLocks noChangeArrowheads="1"/>
          </p:cNvSpPr>
          <p:nvPr/>
        </p:nvSpPr>
        <p:spPr bwMode="auto">
          <a:xfrm>
            <a:off x="1219200" y="1600200"/>
            <a:ext cx="381000" cy="1905000"/>
          </a:xfrm>
          <a:prstGeom prst="rect">
            <a:avLst/>
          </a:prstGeom>
          <a:solidFill>
            <a:schemeClr val="bg2"/>
          </a:solidFill>
          <a:ln w="9525">
            <a:solidFill>
              <a:schemeClr val="bg2"/>
            </a:solidFill>
            <a:miter lim="800000"/>
            <a:headEnd/>
            <a:tailEnd/>
          </a:ln>
        </p:spPr>
        <p:txBody>
          <a:bodyPr wrap="none" anchor="ctr"/>
          <a:lstStyle/>
          <a:p>
            <a:endParaRPr lang="zh-CN" altLang="en-US"/>
          </a:p>
        </p:txBody>
      </p:sp>
      <p:sp>
        <p:nvSpPr>
          <p:cNvPr id="23644" name="Rectangle 92"/>
          <p:cNvSpPr>
            <a:spLocks noChangeArrowheads="1"/>
          </p:cNvSpPr>
          <p:nvPr/>
        </p:nvSpPr>
        <p:spPr bwMode="auto">
          <a:xfrm>
            <a:off x="1752600" y="1905000"/>
            <a:ext cx="304800" cy="1676400"/>
          </a:xfrm>
          <a:prstGeom prst="rect">
            <a:avLst/>
          </a:prstGeom>
          <a:solidFill>
            <a:schemeClr val="bg2"/>
          </a:solidFill>
          <a:ln w="9525">
            <a:solidFill>
              <a:schemeClr val="bg2"/>
            </a:solidFill>
            <a:miter lim="800000"/>
            <a:headEnd/>
            <a:tailEnd/>
          </a:ln>
        </p:spPr>
        <p:txBody>
          <a:bodyPr wrap="none" anchor="ctr"/>
          <a:lstStyle/>
          <a:p>
            <a:endParaRPr lang="zh-CN" altLang="en-US"/>
          </a:p>
        </p:txBody>
      </p:sp>
      <p:sp>
        <p:nvSpPr>
          <p:cNvPr id="23645" name="Rectangle 93"/>
          <p:cNvSpPr>
            <a:spLocks noChangeArrowheads="1"/>
          </p:cNvSpPr>
          <p:nvPr/>
        </p:nvSpPr>
        <p:spPr bwMode="auto">
          <a:xfrm>
            <a:off x="2133600" y="2209800"/>
            <a:ext cx="228600" cy="1524000"/>
          </a:xfrm>
          <a:prstGeom prst="rect">
            <a:avLst/>
          </a:prstGeom>
          <a:solidFill>
            <a:schemeClr val="bg2"/>
          </a:solidFill>
          <a:ln w="9525">
            <a:solidFill>
              <a:schemeClr val="bg2"/>
            </a:solidFill>
            <a:miter lim="800000"/>
            <a:headEnd/>
            <a:tailEnd/>
          </a:ln>
        </p:spPr>
        <p:txBody>
          <a:bodyPr wrap="none" anchor="ctr"/>
          <a:lstStyle/>
          <a:p>
            <a:endParaRPr lang="zh-CN" altLang="en-US"/>
          </a:p>
        </p:txBody>
      </p:sp>
      <p:sp>
        <p:nvSpPr>
          <p:cNvPr id="23646" name="Rectangle 94"/>
          <p:cNvSpPr>
            <a:spLocks noChangeArrowheads="1"/>
          </p:cNvSpPr>
          <p:nvPr/>
        </p:nvSpPr>
        <p:spPr bwMode="auto">
          <a:xfrm>
            <a:off x="2362200" y="2362200"/>
            <a:ext cx="228600" cy="1371600"/>
          </a:xfrm>
          <a:prstGeom prst="rect">
            <a:avLst/>
          </a:prstGeom>
          <a:solidFill>
            <a:schemeClr val="bg2"/>
          </a:solidFill>
          <a:ln w="9525">
            <a:solidFill>
              <a:schemeClr val="bg2"/>
            </a:solidFill>
            <a:miter lim="800000"/>
            <a:headEnd/>
            <a:tailEnd/>
          </a:ln>
        </p:spPr>
        <p:txBody>
          <a:bodyPr wrap="none" anchor="ctr"/>
          <a:lstStyle/>
          <a:p>
            <a:endParaRPr lang="zh-CN" altLang="en-US"/>
          </a:p>
        </p:txBody>
      </p:sp>
      <p:sp>
        <p:nvSpPr>
          <p:cNvPr id="23647" name="Rectangle 95"/>
          <p:cNvSpPr>
            <a:spLocks noChangeArrowheads="1"/>
          </p:cNvSpPr>
          <p:nvPr/>
        </p:nvSpPr>
        <p:spPr bwMode="auto">
          <a:xfrm>
            <a:off x="2590800" y="2667000"/>
            <a:ext cx="228600" cy="1066800"/>
          </a:xfrm>
          <a:prstGeom prst="rect">
            <a:avLst/>
          </a:prstGeom>
          <a:solidFill>
            <a:schemeClr val="bg2"/>
          </a:solidFill>
          <a:ln w="9525">
            <a:solidFill>
              <a:schemeClr val="bg2"/>
            </a:solidFill>
            <a:miter lim="800000"/>
            <a:headEnd/>
            <a:tailEnd/>
          </a:ln>
        </p:spPr>
        <p:txBody>
          <a:bodyPr wrap="none" anchor="ctr"/>
          <a:lstStyle/>
          <a:p>
            <a:endParaRPr lang="zh-CN" altLang="en-US"/>
          </a:p>
        </p:txBody>
      </p:sp>
      <p:sp>
        <p:nvSpPr>
          <p:cNvPr id="23648" name="Rectangle 96"/>
          <p:cNvSpPr>
            <a:spLocks noChangeArrowheads="1"/>
          </p:cNvSpPr>
          <p:nvPr/>
        </p:nvSpPr>
        <p:spPr bwMode="auto">
          <a:xfrm>
            <a:off x="2971800" y="2971800"/>
            <a:ext cx="228600" cy="533400"/>
          </a:xfrm>
          <a:prstGeom prst="rect">
            <a:avLst/>
          </a:prstGeom>
          <a:solidFill>
            <a:schemeClr val="bg2"/>
          </a:solidFill>
          <a:ln w="9525">
            <a:solidFill>
              <a:schemeClr val="bg2"/>
            </a:solidFill>
            <a:miter lim="800000"/>
            <a:headEnd/>
            <a:tailEnd/>
          </a:ln>
        </p:spPr>
        <p:txBody>
          <a:bodyPr wrap="none" anchor="ctr"/>
          <a:lstStyle/>
          <a:p>
            <a:endParaRPr lang="zh-CN" altLang="en-US"/>
          </a:p>
        </p:txBody>
      </p:sp>
      <p:sp>
        <p:nvSpPr>
          <p:cNvPr id="23649" name="Rectangle 97"/>
          <p:cNvSpPr>
            <a:spLocks noChangeArrowheads="1"/>
          </p:cNvSpPr>
          <p:nvPr/>
        </p:nvSpPr>
        <p:spPr bwMode="auto">
          <a:xfrm>
            <a:off x="3352800" y="3276600"/>
            <a:ext cx="228600" cy="228600"/>
          </a:xfrm>
          <a:prstGeom prst="rect">
            <a:avLst/>
          </a:prstGeom>
          <a:solidFill>
            <a:schemeClr val="bg2"/>
          </a:solidFill>
          <a:ln w="9525">
            <a:solidFill>
              <a:schemeClr val="bg2"/>
            </a:solidFill>
            <a:miter lim="800000"/>
            <a:headEnd/>
            <a:tailEnd/>
          </a:ln>
        </p:spPr>
        <p:txBody>
          <a:bodyPr wrap="none" anchor="ctr"/>
          <a:lstStyle/>
          <a:p>
            <a:endParaRPr lang="zh-CN" altLang="en-US"/>
          </a:p>
        </p:txBody>
      </p:sp>
      <p:sp>
        <p:nvSpPr>
          <p:cNvPr id="23650" name="Rectangle 98"/>
          <p:cNvSpPr>
            <a:spLocks noChangeArrowheads="1"/>
          </p:cNvSpPr>
          <p:nvPr/>
        </p:nvSpPr>
        <p:spPr bwMode="auto">
          <a:xfrm>
            <a:off x="2895600" y="990600"/>
            <a:ext cx="1143000" cy="1600200"/>
          </a:xfrm>
          <a:prstGeom prst="rect">
            <a:avLst/>
          </a:prstGeom>
          <a:solidFill>
            <a:schemeClr val="bg2"/>
          </a:solidFill>
          <a:ln w="9525">
            <a:solidFill>
              <a:schemeClr val="bg2"/>
            </a:solidFill>
            <a:miter lim="800000"/>
            <a:headEnd/>
            <a:tailEnd/>
          </a:ln>
        </p:spPr>
        <p:txBody>
          <a:bodyPr wrap="none" anchor="ctr"/>
          <a:lstStyle/>
          <a:p>
            <a:endParaRPr lang="zh-CN" altLang="en-US"/>
          </a:p>
        </p:txBody>
      </p:sp>
      <p:sp>
        <p:nvSpPr>
          <p:cNvPr id="23651" name="Rectangle 99"/>
          <p:cNvSpPr>
            <a:spLocks noChangeArrowheads="1"/>
          </p:cNvSpPr>
          <p:nvPr/>
        </p:nvSpPr>
        <p:spPr bwMode="auto">
          <a:xfrm>
            <a:off x="3352800" y="2667000"/>
            <a:ext cx="609600" cy="228600"/>
          </a:xfrm>
          <a:prstGeom prst="rect">
            <a:avLst/>
          </a:prstGeom>
          <a:solidFill>
            <a:schemeClr val="bg2"/>
          </a:solidFill>
          <a:ln w="9525">
            <a:solidFill>
              <a:schemeClr val="bg2"/>
            </a:solidFill>
            <a:miter lim="800000"/>
            <a:headEnd/>
            <a:tailEnd/>
          </a:ln>
        </p:spPr>
        <p:txBody>
          <a:bodyPr wrap="none" anchor="ctr"/>
          <a:lstStyle/>
          <a:p>
            <a:endParaRPr lang="zh-CN" altLang="en-US"/>
          </a:p>
        </p:txBody>
      </p:sp>
      <p:sp>
        <p:nvSpPr>
          <p:cNvPr id="23652" name="Rectangle 100"/>
          <p:cNvSpPr>
            <a:spLocks noChangeArrowheads="1"/>
          </p:cNvSpPr>
          <p:nvPr/>
        </p:nvSpPr>
        <p:spPr bwMode="auto">
          <a:xfrm>
            <a:off x="3657600" y="2819400"/>
            <a:ext cx="457200" cy="381000"/>
          </a:xfrm>
          <a:prstGeom prst="rect">
            <a:avLst/>
          </a:prstGeom>
          <a:solidFill>
            <a:schemeClr val="bg2"/>
          </a:solidFill>
          <a:ln w="9525">
            <a:solidFill>
              <a:schemeClr val="bg2"/>
            </a:solidFill>
            <a:miter lim="800000"/>
            <a:headEnd/>
            <a:tailEnd/>
          </a:ln>
        </p:spPr>
        <p:txBody>
          <a:bodyPr wrap="none" anchor="ctr"/>
          <a:lstStyle/>
          <a:p>
            <a:endParaRPr lang="zh-CN" altLang="en-US"/>
          </a:p>
        </p:txBody>
      </p:sp>
      <p:sp>
        <p:nvSpPr>
          <p:cNvPr id="23653" name="Rectangle 101"/>
          <p:cNvSpPr>
            <a:spLocks noChangeArrowheads="1"/>
          </p:cNvSpPr>
          <p:nvPr/>
        </p:nvSpPr>
        <p:spPr bwMode="auto">
          <a:xfrm>
            <a:off x="2057400" y="762000"/>
            <a:ext cx="990600" cy="1066800"/>
          </a:xfrm>
          <a:prstGeom prst="rect">
            <a:avLst/>
          </a:prstGeom>
          <a:solidFill>
            <a:schemeClr val="bg2"/>
          </a:solidFill>
          <a:ln w="9525">
            <a:solidFill>
              <a:schemeClr val="bg2"/>
            </a:solidFill>
            <a:miter lim="800000"/>
            <a:headEnd/>
            <a:tailEnd/>
          </a:ln>
        </p:spPr>
        <p:txBody>
          <a:bodyPr wrap="none" anchor="ctr"/>
          <a:lstStyle/>
          <a:p>
            <a:endParaRPr lang="zh-CN" altLang="en-US"/>
          </a:p>
        </p:txBody>
      </p:sp>
      <p:sp>
        <p:nvSpPr>
          <p:cNvPr id="23654" name="Rectangle 102"/>
          <p:cNvSpPr>
            <a:spLocks noChangeArrowheads="1"/>
          </p:cNvSpPr>
          <p:nvPr/>
        </p:nvSpPr>
        <p:spPr bwMode="auto">
          <a:xfrm>
            <a:off x="1371600" y="914400"/>
            <a:ext cx="990600" cy="381000"/>
          </a:xfrm>
          <a:prstGeom prst="rect">
            <a:avLst/>
          </a:prstGeom>
          <a:solidFill>
            <a:schemeClr val="bg2"/>
          </a:solidFill>
          <a:ln w="9525">
            <a:solidFill>
              <a:schemeClr val="bg2"/>
            </a:solidFill>
            <a:miter lim="800000"/>
            <a:headEnd/>
            <a:tailEnd/>
          </a:ln>
        </p:spPr>
        <p:txBody>
          <a:bodyPr wrap="none" anchor="ctr"/>
          <a:lstStyle/>
          <a:p>
            <a:endParaRPr lang="zh-CN" altLang="en-US"/>
          </a:p>
        </p:txBody>
      </p:sp>
      <p:sp>
        <p:nvSpPr>
          <p:cNvPr id="23655" name="Rectangle 103"/>
          <p:cNvSpPr>
            <a:spLocks noChangeArrowheads="1"/>
          </p:cNvSpPr>
          <p:nvPr/>
        </p:nvSpPr>
        <p:spPr bwMode="auto">
          <a:xfrm>
            <a:off x="1752600" y="1295400"/>
            <a:ext cx="304800" cy="228600"/>
          </a:xfrm>
          <a:prstGeom prst="rect">
            <a:avLst/>
          </a:prstGeom>
          <a:solidFill>
            <a:schemeClr val="bg2"/>
          </a:solidFill>
          <a:ln w="9525">
            <a:solidFill>
              <a:schemeClr val="bg2"/>
            </a:solidFill>
            <a:miter lim="800000"/>
            <a:headEnd/>
            <a:tailEnd/>
          </a:ln>
        </p:spPr>
        <p:txBody>
          <a:bodyPr wrap="none" anchor="ctr"/>
          <a:lstStyle/>
          <a:p>
            <a:endParaRPr lang="zh-CN" altLang="en-US"/>
          </a:p>
        </p:txBody>
      </p:sp>
      <p:sp>
        <p:nvSpPr>
          <p:cNvPr id="23656" name="Rectangle 104"/>
          <p:cNvSpPr>
            <a:spLocks noChangeArrowheads="1"/>
          </p:cNvSpPr>
          <p:nvPr/>
        </p:nvSpPr>
        <p:spPr bwMode="auto">
          <a:xfrm>
            <a:off x="2362200" y="1752600"/>
            <a:ext cx="762000" cy="381000"/>
          </a:xfrm>
          <a:prstGeom prst="rect">
            <a:avLst/>
          </a:prstGeom>
          <a:solidFill>
            <a:schemeClr val="bg2"/>
          </a:solidFill>
          <a:ln w="9525">
            <a:solidFill>
              <a:schemeClr val="bg2"/>
            </a:solidFill>
            <a:miter lim="800000"/>
            <a:headEnd/>
            <a:tailEnd/>
          </a:ln>
        </p:spPr>
        <p:txBody>
          <a:bodyPr wrap="none" anchor="ctr"/>
          <a:lstStyle/>
          <a:p>
            <a:endParaRPr lang="zh-CN" altLang="en-US"/>
          </a:p>
        </p:txBody>
      </p:sp>
      <p:sp>
        <p:nvSpPr>
          <p:cNvPr id="23657" name="Rectangle 105"/>
          <p:cNvSpPr>
            <a:spLocks noChangeArrowheads="1"/>
          </p:cNvSpPr>
          <p:nvPr/>
        </p:nvSpPr>
        <p:spPr bwMode="auto">
          <a:xfrm>
            <a:off x="2590800" y="2057400"/>
            <a:ext cx="304800" cy="304800"/>
          </a:xfrm>
          <a:prstGeom prst="rect">
            <a:avLst/>
          </a:prstGeom>
          <a:solidFill>
            <a:schemeClr val="bg2"/>
          </a:solidFill>
          <a:ln w="9525">
            <a:solidFill>
              <a:schemeClr val="bg2"/>
            </a:solidFill>
            <a:miter lim="800000"/>
            <a:headEnd/>
            <a:tailEnd/>
          </a:ln>
        </p:spPr>
        <p:txBody>
          <a:bodyPr wrap="none" anchor="ctr"/>
          <a:lstStyle/>
          <a:p>
            <a:endParaRPr lang="zh-CN" altLang="en-US"/>
          </a:p>
        </p:txBody>
      </p:sp>
      <p:sp>
        <p:nvSpPr>
          <p:cNvPr id="23658" name="Text Box 106"/>
          <p:cNvSpPr txBox="1">
            <a:spLocks noChangeArrowheads="1"/>
          </p:cNvSpPr>
          <p:nvPr/>
        </p:nvSpPr>
        <p:spPr bwMode="auto">
          <a:xfrm>
            <a:off x="914400" y="4267200"/>
            <a:ext cx="3276600" cy="457200"/>
          </a:xfrm>
          <a:prstGeom prst="rect">
            <a:avLst/>
          </a:prstGeom>
          <a:noFill/>
          <a:ln w="9525">
            <a:noFill/>
            <a:miter lim="800000"/>
            <a:headEnd/>
            <a:tailEnd/>
          </a:ln>
        </p:spPr>
        <p:txBody>
          <a:bodyPr>
            <a:spAutoFit/>
          </a:bodyPr>
          <a:lstStyle/>
          <a:p>
            <a:pPr>
              <a:spcBef>
                <a:spcPct val="50000"/>
              </a:spcBef>
            </a:pPr>
            <a:r>
              <a:rPr lang="zh-CN" altLang="en-US">
                <a:solidFill>
                  <a:srgbClr val="800000"/>
                </a:solidFill>
                <a:ea typeface="仿宋_GB2312" pitchFamily="49" charset="-122"/>
              </a:rPr>
              <a:t>倾斜方向的频谱通过</a:t>
            </a:r>
            <a:endParaRPr lang="zh-CN" altLang="en-US" sz="2800" b="1"/>
          </a:p>
        </p:txBody>
      </p:sp>
      <p:grpSp>
        <p:nvGrpSpPr>
          <p:cNvPr id="2" name="Group 107"/>
          <p:cNvGrpSpPr>
            <a:grpSpLocks/>
          </p:cNvGrpSpPr>
          <p:nvPr/>
        </p:nvGrpSpPr>
        <p:grpSpPr bwMode="auto">
          <a:xfrm>
            <a:off x="4191000" y="-152400"/>
            <a:ext cx="4800600" cy="4876800"/>
            <a:chOff x="2640" y="-96"/>
            <a:chExt cx="3024" cy="3264"/>
          </a:xfrm>
        </p:grpSpPr>
        <p:grpSp>
          <p:nvGrpSpPr>
            <p:cNvPr id="3" name="Group 108"/>
            <p:cNvGrpSpPr>
              <a:grpSpLocks/>
            </p:cNvGrpSpPr>
            <p:nvPr/>
          </p:nvGrpSpPr>
          <p:grpSpPr bwMode="auto">
            <a:xfrm>
              <a:off x="2640" y="-96"/>
              <a:ext cx="3024" cy="3231"/>
              <a:chOff x="2640" y="-96"/>
              <a:chExt cx="3024" cy="3231"/>
            </a:xfrm>
          </p:grpSpPr>
          <p:sp>
            <p:nvSpPr>
              <p:cNvPr id="23664" name="Rectangle 109"/>
              <p:cNvSpPr>
                <a:spLocks noChangeArrowheads="1"/>
              </p:cNvSpPr>
              <p:nvPr/>
            </p:nvSpPr>
            <p:spPr bwMode="auto">
              <a:xfrm>
                <a:off x="3168" y="528"/>
                <a:ext cx="1968" cy="1872"/>
              </a:xfrm>
              <a:prstGeom prst="rect">
                <a:avLst/>
              </a:prstGeom>
              <a:noFill/>
              <a:ln w="9525">
                <a:solidFill>
                  <a:schemeClr val="tx1"/>
                </a:solidFill>
                <a:miter lim="800000"/>
                <a:headEnd/>
                <a:tailEnd/>
              </a:ln>
            </p:spPr>
            <p:txBody>
              <a:bodyPr wrap="none" anchor="ctr"/>
              <a:lstStyle/>
              <a:p>
                <a:endParaRPr lang="zh-CN" altLang="en-US"/>
              </a:p>
            </p:txBody>
          </p:sp>
          <p:sp>
            <p:nvSpPr>
              <p:cNvPr id="23665" name="Rectangle 110"/>
              <p:cNvSpPr>
                <a:spLocks noChangeArrowheads="1"/>
              </p:cNvSpPr>
              <p:nvPr/>
            </p:nvSpPr>
            <p:spPr bwMode="auto">
              <a:xfrm rot="2367258">
                <a:off x="3696" y="192"/>
                <a:ext cx="48" cy="2112"/>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3666" name="Rectangle 111"/>
              <p:cNvSpPr>
                <a:spLocks noChangeArrowheads="1"/>
              </p:cNvSpPr>
              <p:nvPr/>
            </p:nvSpPr>
            <p:spPr bwMode="auto">
              <a:xfrm rot="2367258" flipH="1">
                <a:off x="3744" y="288"/>
                <a:ext cx="48" cy="2112"/>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3667" name="Rectangle 112"/>
              <p:cNvSpPr>
                <a:spLocks noChangeArrowheads="1"/>
              </p:cNvSpPr>
              <p:nvPr/>
            </p:nvSpPr>
            <p:spPr bwMode="auto">
              <a:xfrm rot="2367258" flipH="1">
                <a:off x="3840" y="240"/>
                <a:ext cx="48" cy="2304"/>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3668" name="Rectangle 113"/>
              <p:cNvSpPr>
                <a:spLocks noChangeArrowheads="1"/>
              </p:cNvSpPr>
              <p:nvPr/>
            </p:nvSpPr>
            <p:spPr bwMode="auto">
              <a:xfrm rot="2367258" flipH="1">
                <a:off x="3997" y="0"/>
                <a:ext cx="48" cy="2736"/>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3669" name="Rectangle 114"/>
              <p:cNvSpPr>
                <a:spLocks noChangeArrowheads="1"/>
              </p:cNvSpPr>
              <p:nvPr/>
            </p:nvSpPr>
            <p:spPr bwMode="auto">
              <a:xfrm rot="2367258" flipH="1">
                <a:off x="4093" y="48"/>
                <a:ext cx="48" cy="2736"/>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3670" name="Rectangle 115"/>
              <p:cNvSpPr>
                <a:spLocks noChangeArrowheads="1"/>
              </p:cNvSpPr>
              <p:nvPr/>
            </p:nvSpPr>
            <p:spPr bwMode="auto">
              <a:xfrm rot="2367258" flipH="1">
                <a:off x="4189" y="96"/>
                <a:ext cx="48" cy="2736"/>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3671" name="Rectangle 116"/>
              <p:cNvSpPr>
                <a:spLocks noChangeArrowheads="1"/>
              </p:cNvSpPr>
              <p:nvPr/>
            </p:nvSpPr>
            <p:spPr bwMode="auto">
              <a:xfrm rot="2367258" flipH="1">
                <a:off x="4285" y="144"/>
                <a:ext cx="48" cy="2736"/>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3672" name="Rectangle 117"/>
              <p:cNvSpPr>
                <a:spLocks noChangeArrowheads="1"/>
              </p:cNvSpPr>
              <p:nvPr/>
            </p:nvSpPr>
            <p:spPr bwMode="auto">
              <a:xfrm rot="2367258" flipH="1">
                <a:off x="4381" y="192"/>
                <a:ext cx="48" cy="2736"/>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3673" name="Rectangle 118"/>
              <p:cNvSpPr>
                <a:spLocks noChangeArrowheads="1"/>
              </p:cNvSpPr>
              <p:nvPr/>
            </p:nvSpPr>
            <p:spPr bwMode="auto">
              <a:xfrm rot="2367258" flipH="1">
                <a:off x="4477" y="240"/>
                <a:ext cx="48" cy="2736"/>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3674" name="Rectangle 119"/>
              <p:cNvSpPr>
                <a:spLocks noChangeArrowheads="1"/>
              </p:cNvSpPr>
              <p:nvPr/>
            </p:nvSpPr>
            <p:spPr bwMode="auto">
              <a:xfrm rot="2367258" flipH="1">
                <a:off x="4573" y="288"/>
                <a:ext cx="48" cy="2736"/>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3675" name="Rectangle 120"/>
              <p:cNvSpPr>
                <a:spLocks noChangeArrowheads="1"/>
              </p:cNvSpPr>
              <p:nvPr/>
            </p:nvSpPr>
            <p:spPr bwMode="auto">
              <a:xfrm rot="2367258" flipH="1">
                <a:off x="4669" y="336"/>
                <a:ext cx="48" cy="2736"/>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3676" name="Rectangle 121"/>
              <p:cNvSpPr>
                <a:spLocks noChangeArrowheads="1"/>
              </p:cNvSpPr>
              <p:nvPr/>
            </p:nvSpPr>
            <p:spPr bwMode="auto">
              <a:xfrm rot="2367258" flipH="1">
                <a:off x="4642" y="724"/>
                <a:ext cx="47" cy="2352"/>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3677" name="Rectangle 122"/>
              <p:cNvSpPr>
                <a:spLocks noChangeArrowheads="1"/>
              </p:cNvSpPr>
              <p:nvPr/>
            </p:nvSpPr>
            <p:spPr bwMode="auto">
              <a:xfrm rot="2367258" flipH="1">
                <a:off x="4769" y="687"/>
                <a:ext cx="49" cy="24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3678" name="Rectangle 123"/>
              <p:cNvSpPr>
                <a:spLocks noChangeArrowheads="1"/>
              </p:cNvSpPr>
              <p:nvPr/>
            </p:nvSpPr>
            <p:spPr bwMode="auto">
              <a:xfrm rot="2367258" flipH="1">
                <a:off x="4789" y="1359"/>
                <a:ext cx="48" cy="1376"/>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3679" name="Rectangle 124"/>
              <p:cNvSpPr>
                <a:spLocks noChangeArrowheads="1"/>
              </p:cNvSpPr>
              <p:nvPr/>
            </p:nvSpPr>
            <p:spPr bwMode="auto">
              <a:xfrm rot="2367258" flipH="1">
                <a:off x="4885" y="1392"/>
                <a:ext cx="48" cy="1376"/>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3680" name="Rectangle 125"/>
              <p:cNvSpPr>
                <a:spLocks noChangeArrowheads="1"/>
              </p:cNvSpPr>
              <p:nvPr/>
            </p:nvSpPr>
            <p:spPr bwMode="auto">
              <a:xfrm rot="2367258" flipH="1">
                <a:off x="5040" y="1360"/>
                <a:ext cx="48" cy="1376"/>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3681" name="Rectangle 126"/>
              <p:cNvSpPr>
                <a:spLocks noChangeArrowheads="1"/>
              </p:cNvSpPr>
              <p:nvPr/>
            </p:nvSpPr>
            <p:spPr bwMode="auto">
              <a:xfrm rot="2367258" flipH="1">
                <a:off x="5088" y="1456"/>
                <a:ext cx="48" cy="1376"/>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3682" name="Rectangle 127"/>
              <p:cNvSpPr>
                <a:spLocks noChangeArrowheads="1"/>
              </p:cNvSpPr>
              <p:nvPr/>
            </p:nvSpPr>
            <p:spPr bwMode="auto">
              <a:xfrm rot="2367258" flipH="1">
                <a:off x="5136" y="1552"/>
                <a:ext cx="48" cy="1376"/>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3683" name="Rectangle 128"/>
              <p:cNvSpPr>
                <a:spLocks noChangeArrowheads="1"/>
              </p:cNvSpPr>
              <p:nvPr/>
            </p:nvSpPr>
            <p:spPr bwMode="auto">
              <a:xfrm rot="2367258" flipH="1">
                <a:off x="3504" y="288"/>
                <a:ext cx="48" cy="1376"/>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3684" name="Rectangle 129"/>
              <p:cNvSpPr>
                <a:spLocks noChangeArrowheads="1"/>
              </p:cNvSpPr>
              <p:nvPr/>
            </p:nvSpPr>
            <p:spPr bwMode="auto">
              <a:xfrm rot="2367258">
                <a:off x="3552" y="192"/>
                <a:ext cx="48" cy="2112"/>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3685" name="Rectangle 130"/>
              <p:cNvSpPr>
                <a:spLocks noChangeArrowheads="1"/>
              </p:cNvSpPr>
              <p:nvPr/>
            </p:nvSpPr>
            <p:spPr bwMode="auto">
              <a:xfrm rot="2367258">
                <a:off x="3648" y="-96"/>
                <a:ext cx="48" cy="2112"/>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3686" name="Rectangle 131"/>
              <p:cNvSpPr>
                <a:spLocks noChangeArrowheads="1"/>
              </p:cNvSpPr>
              <p:nvPr/>
            </p:nvSpPr>
            <p:spPr bwMode="auto">
              <a:xfrm rot="2367258" flipH="1">
                <a:off x="3408" y="240"/>
                <a:ext cx="48" cy="1376"/>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3687" name="Rectangle 132"/>
              <p:cNvSpPr>
                <a:spLocks noChangeArrowheads="1"/>
              </p:cNvSpPr>
              <p:nvPr/>
            </p:nvSpPr>
            <p:spPr bwMode="auto">
              <a:xfrm rot="2367258" flipH="1">
                <a:off x="3360" y="160"/>
                <a:ext cx="48" cy="1376"/>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3688" name="Rectangle 133"/>
              <p:cNvSpPr>
                <a:spLocks noChangeArrowheads="1"/>
              </p:cNvSpPr>
              <p:nvPr/>
            </p:nvSpPr>
            <p:spPr bwMode="auto">
              <a:xfrm rot="2367258" flipH="1">
                <a:off x="3360" y="0"/>
                <a:ext cx="48" cy="1376"/>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3689" name="Rectangle 134"/>
              <p:cNvSpPr>
                <a:spLocks noChangeArrowheads="1"/>
              </p:cNvSpPr>
              <p:nvPr/>
            </p:nvSpPr>
            <p:spPr bwMode="auto">
              <a:xfrm rot="2367258" flipH="1">
                <a:off x="3216" y="0"/>
                <a:ext cx="48" cy="1376"/>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3690" name="Rectangle 135"/>
              <p:cNvSpPr>
                <a:spLocks noChangeArrowheads="1"/>
              </p:cNvSpPr>
              <p:nvPr/>
            </p:nvSpPr>
            <p:spPr bwMode="auto">
              <a:xfrm rot="2367258" flipH="1">
                <a:off x="3216" y="-48"/>
                <a:ext cx="48" cy="1136"/>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23691" name="Rectangle 136"/>
              <p:cNvSpPr>
                <a:spLocks noChangeArrowheads="1"/>
              </p:cNvSpPr>
              <p:nvPr/>
            </p:nvSpPr>
            <p:spPr bwMode="auto">
              <a:xfrm>
                <a:off x="2640" y="384"/>
                <a:ext cx="528" cy="2112"/>
              </a:xfrm>
              <a:prstGeom prst="rect">
                <a:avLst/>
              </a:prstGeom>
              <a:solidFill>
                <a:srgbClr val="FFE1E1"/>
              </a:solidFill>
              <a:ln w="9525">
                <a:solidFill>
                  <a:srgbClr val="FFE1E1"/>
                </a:solidFill>
                <a:miter lim="800000"/>
                <a:headEnd/>
                <a:tailEnd/>
              </a:ln>
            </p:spPr>
            <p:txBody>
              <a:bodyPr wrap="none" anchor="ctr"/>
              <a:lstStyle/>
              <a:p>
                <a:endParaRPr lang="zh-CN" altLang="en-US"/>
              </a:p>
            </p:txBody>
          </p:sp>
          <p:sp>
            <p:nvSpPr>
              <p:cNvPr id="23692" name="Rectangle 137"/>
              <p:cNvSpPr>
                <a:spLocks noChangeArrowheads="1"/>
              </p:cNvSpPr>
              <p:nvPr/>
            </p:nvSpPr>
            <p:spPr bwMode="auto">
              <a:xfrm>
                <a:off x="3072" y="0"/>
                <a:ext cx="2208" cy="528"/>
              </a:xfrm>
              <a:prstGeom prst="rect">
                <a:avLst/>
              </a:prstGeom>
              <a:solidFill>
                <a:srgbClr val="FFE1E1"/>
              </a:solidFill>
              <a:ln w="9525">
                <a:solidFill>
                  <a:srgbClr val="FFE1E1"/>
                </a:solidFill>
                <a:miter lim="800000"/>
                <a:headEnd/>
                <a:tailEnd/>
              </a:ln>
            </p:spPr>
            <p:txBody>
              <a:bodyPr wrap="none" anchor="ctr"/>
              <a:lstStyle/>
              <a:p>
                <a:endParaRPr lang="zh-CN" altLang="en-US"/>
              </a:p>
            </p:txBody>
          </p:sp>
          <p:sp>
            <p:nvSpPr>
              <p:cNvPr id="23693" name="Rectangle 138"/>
              <p:cNvSpPr>
                <a:spLocks noChangeArrowheads="1"/>
              </p:cNvSpPr>
              <p:nvPr/>
            </p:nvSpPr>
            <p:spPr bwMode="auto">
              <a:xfrm>
                <a:off x="3072" y="2400"/>
                <a:ext cx="2208" cy="528"/>
              </a:xfrm>
              <a:prstGeom prst="rect">
                <a:avLst/>
              </a:prstGeom>
              <a:solidFill>
                <a:srgbClr val="FFE1E1"/>
              </a:solidFill>
              <a:ln w="9525">
                <a:solidFill>
                  <a:srgbClr val="FFE1E1"/>
                </a:solidFill>
                <a:miter lim="800000"/>
                <a:headEnd/>
                <a:tailEnd/>
              </a:ln>
            </p:spPr>
            <p:txBody>
              <a:bodyPr wrap="none" anchor="ctr"/>
              <a:lstStyle/>
              <a:p>
                <a:endParaRPr lang="zh-CN" altLang="en-US"/>
              </a:p>
            </p:txBody>
          </p:sp>
          <p:sp>
            <p:nvSpPr>
              <p:cNvPr id="23694" name="Rectangle 139"/>
              <p:cNvSpPr>
                <a:spLocks noChangeArrowheads="1"/>
              </p:cNvSpPr>
              <p:nvPr/>
            </p:nvSpPr>
            <p:spPr bwMode="auto">
              <a:xfrm>
                <a:off x="5136" y="288"/>
                <a:ext cx="528" cy="2400"/>
              </a:xfrm>
              <a:prstGeom prst="rect">
                <a:avLst/>
              </a:prstGeom>
              <a:solidFill>
                <a:srgbClr val="FFE1E1"/>
              </a:solidFill>
              <a:ln w="9525">
                <a:solidFill>
                  <a:srgbClr val="FFE1E1"/>
                </a:solidFill>
                <a:miter lim="800000"/>
                <a:headEnd/>
                <a:tailEnd/>
              </a:ln>
            </p:spPr>
            <p:txBody>
              <a:bodyPr wrap="none" anchor="ctr"/>
              <a:lstStyle/>
              <a:p>
                <a:endParaRPr lang="zh-CN" altLang="en-US"/>
              </a:p>
            </p:txBody>
          </p:sp>
        </p:grpSp>
        <p:sp>
          <p:nvSpPr>
            <p:cNvPr id="23663" name="Text Box 140"/>
            <p:cNvSpPr txBox="1">
              <a:spLocks noChangeArrowheads="1"/>
            </p:cNvSpPr>
            <p:nvPr/>
          </p:nvSpPr>
          <p:spPr bwMode="auto">
            <a:xfrm>
              <a:off x="3984" y="2688"/>
              <a:ext cx="346" cy="480"/>
            </a:xfrm>
            <a:prstGeom prst="rect">
              <a:avLst/>
            </a:prstGeom>
            <a:noFill/>
            <a:ln w="9525">
              <a:noFill/>
              <a:miter lim="800000"/>
              <a:headEnd/>
              <a:tailEnd/>
            </a:ln>
          </p:spPr>
          <p:txBody>
            <a:bodyPr vert="eaVert">
              <a:spAutoFit/>
            </a:bodyPr>
            <a:lstStyle/>
            <a:p>
              <a:pPr eaLnBrk="0" hangingPunct="0">
                <a:spcBef>
                  <a:spcPct val="50000"/>
                </a:spcBef>
              </a:pPr>
              <a:r>
                <a:rPr lang="zh-CN" altLang="en-US">
                  <a:solidFill>
                    <a:srgbClr val="800000"/>
                  </a:solidFill>
                </a:rPr>
                <a:t>像</a:t>
              </a:r>
            </a:p>
          </p:txBody>
        </p:sp>
      </p:grpSp>
      <p:sp>
        <p:nvSpPr>
          <p:cNvPr id="23660" name="AutoShape 141">
            <a:hlinkClick r:id="" action="ppaction://hlinkshowjump?jump=nextslide"/>
          </p:cNvPr>
          <p:cNvSpPr>
            <a:spLocks noChangeArrowheads="1"/>
          </p:cNvSpPr>
          <p:nvPr/>
        </p:nvSpPr>
        <p:spPr bwMode="auto">
          <a:xfrm>
            <a:off x="8534400" y="6324600"/>
            <a:ext cx="381000" cy="381000"/>
          </a:xfrm>
          <a:prstGeom prst="rightArrow">
            <a:avLst>
              <a:gd name="adj1" fmla="val 50000"/>
              <a:gd name="adj2" fmla="val 25000"/>
            </a:avLst>
          </a:prstGeom>
          <a:solidFill>
            <a:srgbClr val="C1E0FF"/>
          </a:solidFill>
          <a:ln w="9525">
            <a:solidFill>
              <a:srgbClr val="005BB6"/>
            </a:solidFill>
            <a:miter lim="800000"/>
            <a:headEnd/>
            <a:tailEnd/>
          </a:ln>
        </p:spPr>
        <p:txBody>
          <a:bodyPr wrap="none" anchor="ctr"/>
          <a:lstStyle/>
          <a:p>
            <a:endParaRPr lang="zh-CN" altLang="en-US"/>
          </a:p>
        </p:txBody>
      </p:sp>
      <p:sp>
        <p:nvSpPr>
          <p:cNvPr id="23661" name="AutoShape 142">
            <a:hlinkClick r:id="" action="ppaction://hlinkshowjump?jump=previousslide"/>
          </p:cNvPr>
          <p:cNvSpPr>
            <a:spLocks noChangeArrowheads="1"/>
          </p:cNvSpPr>
          <p:nvPr/>
        </p:nvSpPr>
        <p:spPr bwMode="auto">
          <a:xfrm flipH="1">
            <a:off x="8001000" y="6324600"/>
            <a:ext cx="381000" cy="381000"/>
          </a:xfrm>
          <a:prstGeom prst="rightArrow">
            <a:avLst>
              <a:gd name="adj1" fmla="val 50000"/>
              <a:gd name="adj2" fmla="val 25000"/>
            </a:avLst>
          </a:prstGeom>
          <a:solidFill>
            <a:srgbClr val="F6DDCE"/>
          </a:solidFill>
          <a:ln w="9525">
            <a:solidFill>
              <a:srgbClr val="BF6639"/>
            </a:solidFill>
            <a:miter lim="800000"/>
            <a:headEnd/>
            <a:tailEnd/>
          </a:ln>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页脚占位符 1"/>
          <p:cNvSpPr>
            <a:spLocks noGrp="1"/>
          </p:cNvSpPr>
          <p:nvPr>
            <p:ph type="ftr" sz="quarter" idx="11"/>
          </p:nvPr>
        </p:nvSpPr>
        <p:spPr/>
        <p:txBody>
          <a:bodyPr/>
          <a:lstStyle/>
          <a:p>
            <a:fld id="{D228ED33-1A60-466F-BFEE-3F58EBA535A3}" type="slidenum">
              <a:rPr lang="en-US" altLang="zh-CN"/>
              <a:pPr/>
              <a:t>6</a:t>
            </a:fld>
            <a:r>
              <a:rPr lang="en-US" altLang="zh-CN"/>
              <a:t>/57</a:t>
            </a:r>
          </a:p>
        </p:txBody>
      </p:sp>
      <p:grpSp>
        <p:nvGrpSpPr>
          <p:cNvPr id="2" name="Group 2"/>
          <p:cNvGrpSpPr>
            <a:grpSpLocks/>
          </p:cNvGrpSpPr>
          <p:nvPr/>
        </p:nvGrpSpPr>
        <p:grpSpPr bwMode="auto">
          <a:xfrm>
            <a:off x="323850" y="1962150"/>
            <a:ext cx="8496300" cy="1036638"/>
            <a:chOff x="204" y="1888"/>
            <a:chExt cx="5352" cy="653"/>
          </a:xfrm>
        </p:grpSpPr>
        <p:sp>
          <p:nvSpPr>
            <p:cNvPr id="427011" name="Text Box 3"/>
            <p:cNvSpPr txBox="1">
              <a:spLocks noChangeArrowheads="1"/>
            </p:cNvSpPr>
            <p:nvPr/>
          </p:nvSpPr>
          <p:spPr bwMode="auto">
            <a:xfrm>
              <a:off x="204" y="1888"/>
              <a:ext cx="5352" cy="653"/>
            </a:xfrm>
            <a:prstGeom prst="rect">
              <a:avLst/>
            </a:prstGeom>
            <a:noFill/>
            <a:ln w="9525">
              <a:noFill/>
              <a:miter lim="800000"/>
              <a:headEnd/>
              <a:tailEnd/>
            </a:ln>
            <a:effectLst/>
          </p:spPr>
          <p:txBody>
            <a:bodyPr>
              <a:spAutoFit/>
            </a:bodyPr>
            <a:lstStyle/>
            <a:p>
              <a:r>
                <a:rPr lang="en-US" altLang="zh-CN" sz="3000" b="1" dirty="0"/>
                <a:t>c.</a:t>
              </a:r>
              <a:r>
                <a:rPr lang="zh-CN" altLang="en-US" sz="3000" b="1" dirty="0">
                  <a:solidFill>
                    <a:srgbClr val="FF9900"/>
                  </a:solidFill>
                </a:rPr>
                <a:t>位移</a:t>
              </a:r>
              <a:r>
                <a:rPr lang="en-US" altLang="zh-CN" sz="3000" b="1" dirty="0"/>
                <a:t>: </a:t>
              </a:r>
              <a:r>
                <a:rPr lang="zh-CN" altLang="en-US" sz="3000" b="1" dirty="0"/>
                <a:t>将           曲线沿</a:t>
              </a:r>
              <a:r>
                <a:rPr lang="en-US" altLang="zh-CN" sz="3000" b="1" i="1" dirty="0"/>
                <a:t>x</a:t>
              </a:r>
              <a:r>
                <a:rPr lang="zh-CN" altLang="en-US" sz="3000" b="1" dirty="0"/>
                <a:t>轴平移</a:t>
              </a:r>
              <a:r>
                <a:rPr lang="en-US" altLang="zh-CN" sz="3200" b="1" i="1" dirty="0"/>
                <a:t>x</a:t>
              </a:r>
              <a:r>
                <a:rPr lang="en-US" altLang="zh-CN" sz="3000" b="1" dirty="0"/>
                <a:t> </a:t>
              </a:r>
              <a:r>
                <a:rPr lang="zh-CN" altLang="en-US" sz="3000" b="1" dirty="0"/>
                <a:t>便得到                 曲线</a:t>
              </a:r>
              <a:r>
                <a:rPr lang="en-US" altLang="zh-CN" sz="3000" b="1" dirty="0"/>
                <a:t>,</a:t>
              </a:r>
              <a:r>
                <a:rPr lang="zh-CN" altLang="en-US" sz="3000" b="1" dirty="0"/>
                <a:t>如右图；</a:t>
              </a:r>
            </a:p>
          </p:txBody>
        </p:sp>
        <p:graphicFrame>
          <p:nvGraphicFramePr>
            <p:cNvPr id="427012" name="Object 4"/>
            <p:cNvGraphicFramePr>
              <a:graphicFrameLocks noChangeAspect="1"/>
            </p:cNvGraphicFramePr>
            <p:nvPr/>
          </p:nvGraphicFramePr>
          <p:xfrm>
            <a:off x="4320" y="1957"/>
            <a:ext cx="885" cy="285"/>
          </p:xfrm>
          <a:graphic>
            <a:graphicData uri="http://schemas.openxmlformats.org/presentationml/2006/ole">
              <mc:AlternateContent xmlns:mc="http://schemas.openxmlformats.org/markup-compatibility/2006">
                <mc:Choice xmlns:v="urn:schemas-microsoft-com:vml" Requires="v">
                  <p:oleObj spid="_x0000_s3110" name="Equation" r:id="rId3" imgW="545760" imgH="203040" progId="">
                    <p:embed/>
                  </p:oleObj>
                </mc:Choice>
                <mc:Fallback>
                  <p:oleObj name="Equation" r:id="rId3" imgW="545760" imgH="203040" progId="">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0" y="1957"/>
                          <a:ext cx="885" cy="2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7013" name="Object 5"/>
            <p:cNvGraphicFramePr>
              <a:graphicFrameLocks noChangeAspect="1"/>
            </p:cNvGraphicFramePr>
            <p:nvPr/>
          </p:nvGraphicFramePr>
          <p:xfrm>
            <a:off x="1338" y="1933"/>
            <a:ext cx="532" cy="291"/>
          </p:xfrm>
          <a:graphic>
            <a:graphicData uri="http://schemas.openxmlformats.org/presentationml/2006/ole">
              <mc:AlternateContent xmlns:mc="http://schemas.openxmlformats.org/markup-compatibility/2006">
                <mc:Choice xmlns:v="urn:schemas-microsoft-com:vml" Requires="v">
                  <p:oleObj spid="_x0000_s3111" name="Equation" r:id="rId5" imgW="419040" imgH="203040" progId="">
                    <p:embed/>
                  </p:oleObj>
                </mc:Choice>
                <mc:Fallback>
                  <p:oleObj name="Equation" r:id="rId5" imgW="419040" imgH="203040" progId="">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8" y="1933"/>
                          <a:ext cx="532" cy="29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3" name="Group 6"/>
          <p:cNvGrpSpPr>
            <a:grpSpLocks/>
          </p:cNvGrpSpPr>
          <p:nvPr/>
        </p:nvGrpSpPr>
        <p:grpSpPr bwMode="auto">
          <a:xfrm>
            <a:off x="395288" y="765175"/>
            <a:ext cx="8224837" cy="1039813"/>
            <a:chOff x="249" y="482"/>
            <a:chExt cx="5181" cy="655"/>
          </a:xfrm>
        </p:grpSpPr>
        <p:sp>
          <p:nvSpPr>
            <p:cNvPr id="427015" name="Text Box 7"/>
            <p:cNvSpPr txBox="1">
              <a:spLocks noChangeArrowheads="1"/>
            </p:cNvSpPr>
            <p:nvPr/>
          </p:nvSpPr>
          <p:spPr bwMode="auto">
            <a:xfrm>
              <a:off x="249" y="482"/>
              <a:ext cx="5181" cy="655"/>
            </a:xfrm>
            <a:prstGeom prst="rect">
              <a:avLst/>
            </a:prstGeom>
            <a:noFill/>
            <a:ln w="9525">
              <a:noFill/>
              <a:miter lim="800000"/>
              <a:headEnd/>
              <a:tailEnd/>
            </a:ln>
            <a:effectLst/>
          </p:spPr>
          <p:txBody>
            <a:bodyPr>
              <a:spAutoFit/>
            </a:bodyPr>
            <a:lstStyle/>
            <a:p>
              <a:pPr>
                <a:lnSpc>
                  <a:spcPct val="110000"/>
                </a:lnSpc>
              </a:pPr>
              <a:r>
                <a:rPr lang="en-US" altLang="zh-CN" sz="3000" b="1" dirty="0"/>
                <a:t>b.</a:t>
              </a:r>
              <a:r>
                <a:rPr lang="zh-CN" altLang="en-US" sz="2800" b="1" dirty="0">
                  <a:solidFill>
                    <a:srgbClr val="FF9900"/>
                  </a:solidFill>
                </a:rPr>
                <a:t>翻转</a:t>
              </a:r>
              <a:r>
                <a:rPr lang="en-US" altLang="zh-CN" sz="2800" b="1" dirty="0"/>
                <a:t>: </a:t>
              </a:r>
              <a:r>
                <a:rPr lang="zh-CN" altLang="en-US" sz="2800" b="1" dirty="0"/>
                <a:t>将曲线         绕纵轴旋转          构成对称于纵轴的 “镜像”                </a:t>
              </a:r>
              <a:r>
                <a:rPr lang="en-US" altLang="zh-CN" sz="2800" b="1" dirty="0"/>
                <a:t>,</a:t>
              </a:r>
              <a:r>
                <a:rPr lang="zh-CN" altLang="en-US" sz="2800" b="1" dirty="0"/>
                <a:t>如左图；</a:t>
              </a:r>
            </a:p>
          </p:txBody>
        </p:sp>
        <p:graphicFrame>
          <p:nvGraphicFramePr>
            <p:cNvPr id="427016" name="Object 8"/>
            <p:cNvGraphicFramePr>
              <a:graphicFrameLocks noChangeAspect="1"/>
            </p:cNvGraphicFramePr>
            <p:nvPr/>
          </p:nvGraphicFramePr>
          <p:xfrm>
            <a:off x="1395" y="855"/>
            <a:ext cx="726" cy="270"/>
          </p:xfrm>
          <a:graphic>
            <a:graphicData uri="http://schemas.openxmlformats.org/presentationml/2006/ole">
              <mc:AlternateContent xmlns:mc="http://schemas.openxmlformats.org/markup-compatibility/2006">
                <mc:Choice xmlns:v="urn:schemas-microsoft-com:vml" Requires="v">
                  <p:oleObj spid="_x0000_s3112" name="Equation" r:id="rId7" imgW="419040" imgH="203040" progId="">
                    <p:embed/>
                  </p:oleObj>
                </mc:Choice>
                <mc:Fallback>
                  <p:oleObj name="Equation" r:id="rId7" imgW="419040" imgH="203040" progId="">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95" y="855"/>
                          <a:ext cx="726" cy="27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7017" name="Object 9"/>
            <p:cNvGraphicFramePr>
              <a:graphicFrameLocks noChangeAspect="1"/>
            </p:cNvGraphicFramePr>
            <p:nvPr/>
          </p:nvGraphicFramePr>
          <p:xfrm>
            <a:off x="1755" y="540"/>
            <a:ext cx="453" cy="266"/>
          </p:xfrm>
          <a:graphic>
            <a:graphicData uri="http://schemas.openxmlformats.org/presentationml/2006/ole">
              <mc:AlternateContent xmlns:mc="http://schemas.openxmlformats.org/markup-compatibility/2006">
                <mc:Choice xmlns:v="urn:schemas-microsoft-com:vml" Requires="v">
                  <p:oleObj spid="_x0000_s3113" name="Equation" r:id="rId9" imgW="330120" imgH="203040" progId="">
                    <p:embed/>
                  </p:oleObj>
                </mc:Choice>
                <mc:Fallback>
                  <p:oleObj name="Equation" r:id="rId9" imgW="330120" imgH="203040" progId="">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5" y="540"/>
                          <a:ext cx="453" cy="26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7018" name="Object 10"/>
            <p:cNvGraphicFramePr>
              <a:graphicFrameLocks noChangeAspect="1"/>
            </p:cNvGraphicFramePr>
            <p:nvPr/>
          </p:nvGraphicFramePr>
          <p:xfrm>
            <a:off x="3330" y="540"/>
            <a:ext cx="454" cy="254"/>
          </p:xfrm>
          <a:graphic>
            <a:graphicData uri="http://schemas.openxmlformats.org/presentationml/2006/ole">
              <mc:AlternateContent xmlns:mc="http://schemas.openxmlformats.org/markup-compatibility/2006">
                <mc:Choice xmlns:v="urn:schemas-microsoft-com:vml" Requires="v">
                  <p:oleObj spid="_x0000_s3114" name="Equation" r:id="rId11" imgW="317160" imgH="177480" progId="">
                    <p:embed/>
                  </p:oleObj>
                </mc:Choice>
                <mc:Fallback>
                  <p:oleObj name="Equation" r:id="rId11" imgW="317160" imgH="177480" progId="">
                    <p:embed/>
                    <p:pic>
                      <p:nvPicPr>
                        <p:cNvPr id="0"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30" y="540"/>
                          <a:ext cx="454" cy="2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4" name="Group 11"/>
          <p:cNvGrpSpPr>
            <a:grpSpLocks/>
          </p:cNvGrpSpPr>
          <p:nvPr/>
        </p:nvGrpSpPr>
        <p:grpSpPr bwMode="auto">
          <a:xfrm>
            <a:off x="896938" y="3500438"/>
            <a:ext cx="3198812" cy="2552700"/>
            <a:chOff x="385" y="2205"/>
            <a:chExt cx="2015" cy="1608"/>
          </a:xfrm>
        </p:grpSpPr>
        <p:sp>
          <p:nvSpPr>
            <p:cNvPr id="427020" name="Rectangle 12"/>
            <p:cNvSpPr>
              <a:spLocks noChangeArrowheads="1"/>
            </p:cNvSpPr>
            <p:nvPr/>
          </p:nvSpPr>
          <p:spPr bwMode="auto">
            <a:xfrm>
              <a:off x="385" y="2205"/>
              <a:ext cx="2015" cy="1596"/>
            </a:xfrm>
            <a:prstGeom prst="rect">
              <a:avLst/>
            </a:prstGeom>
            <a:solidFill>
              <a:schemeClr val="bg1"/>
            </a:solidFill>
            <a:ln w="9525">
              <a:solidFill>
                <a:schemeClr val="tx1"/>
              </a:solidFill>
              <a:miter lim="800000"/>
              <a:headEnd/>
              <a:tailEnd/>
            </a:ln>
            <a:effectLst/>
          </p:spPr>
          <p:txBody>
            <a:bodyPr wrap="none" anchor="ctr"/>
            <a:lstStyle/>
            <a:p>
              <a:endParaRPr lang="zh-CN" altLang="en-US"/>
            </a:p>
          </p:txBody>
        </p:sp>
        <p:sp>
          <p:nvSpPr>
            <p:cNvPr id="427021" name="Line 13"/>
            <p:cNvSpPr>
              <a:spLocks noChangeShapeType="1"/>
            </p:cNvSpPr>
            <p:nvPr/>
          </p:nvSpPr>
          <p:spPr bwMode="auto">
            <a:xfrm>
              <a:off x="567" y="3535"/>
              <a:ext cx="1651" cy="0"/>
            </a:xfrm>
            <a:prstGeom prst="line">
              <a:avLst/>
            </a:prstGeom>
            <a:noFill/>
            <a:ln w="19050">
              <a:solidFill>
                <a:schemeClr val="tx1"/>
              </a:solidFill>
              <a:round/>
              <a:headEnd/>
              <a:tailEnd type="triangle" w="med" len="lg"/>
            </a:ln>
            <a:effectLst/>
          </p:spPr>
          <p:txBody>
            <a:bodyPr/>
            <a:lstStyle/>
            <a:p>
              <a:endParaRPr lang="zh-CN" altLang="en-US"/>
            </a:p>
          </p:txBody>
        </p:sp>
        <p:sp>
          <p:nvSpPr>
            <p:cNvPr id="427022" name="Line 14"/>
            <p:cNvSpPr>
              <a:spLocks noChangeShapeType="1"/>
            </p:cNvSpPr>
            <p:nvPr/>
          </p:nvSpPr>
          <p:spPr bwMode="auto">
            <a:xfrm flipV="1">
              <a:off x="1310" y="2356"/>
              <a:ext cx="0" cy="1179"/>
            </a:xfrm>
            <a:prstGeom prst="line">
              <a:avLst/>
            </a:prstGeom>
            <a:noFill/>
            <a:ln w="19050">
              <a:solidFill>
                <a:schemeClr val="tx1"/>
              </a:solidFill>
              <a:round/>
              <a:headEnd/>
              <a:tailEnd type="triangle" w="med" len="lg"/>
            </a:ln>
            <a:effectLst/>
          </p:spPr>
          <p:txBody>
            <a:bodyPr/>
            <a:lstStyle/>
            <a:p>
              <a:endParaRPr lang="zh-CN" altLang="en-US"/>
            </a:p>
          </p:txBody>
        </p:sp>
        <p:sp>
          <p:nvSpPr>
            <p:cNvPr id="427023" name="Rectangle 15"/>
            <p:cNvSpPr>
              <a:spLocks noChangeArrowheads="1"/>
            </p:cNvSpPr>
            <p:nvPr/>
          </p:nvSpPr>
          <p:spPr bwMode="auto">
            <a:xfrm>
              <a:off x="848" y="3022"/>
              <a:ext cx="454" cy="508"/>
            </a:xfrm>
            <a:prstGeom prst="rect">
              <a:avLst/>
            </a:prstGeom>
            <a:solidFill>
              <a:schemeClr val="bg1"/>
            </a:solidFill>
            <a:ln w="28575">
              <a:solidFill>
                <a:schemeClr val="tx1"/>
              </a:solidFill>
              <a:miter lim="800000"/>
              <a:headEnd/>
              <a:tailEnd/>
            </a:ln>
            <a:effectLst/>
          </p:spPr>
          <p:txBody>
            <a:bodyPr wrap="none" anchor="ctr"/>
            <a:lstStyle/>
            <a:p>
              <a:endParaRPr lang="zh-CN" altLang="en-US"/>
            </a:p>
          </p:txBody>
        </p:sp>
        <p:sp>
          <p:nvSpPr>
            <p:cNvPr id="427024" name="Text Box 16"/>
            <p:cNvSpPr txBox="1">
              <a:spLocks noChangeArrowheads="1"/>
            </p:cNvSpPr>
            <p:nvPr/>
          </p:nvSpPr>
          <p:spPr bwMode="auto">
            <a:xfrm>
              <a:off x="1175" y="3520"/>
              <a:ext cx="212" cy="288"/>
            </a:xfrm>
            <a:prstGeom prst="rect">
              <a:avLst/>
            </a:prstGeom>
            <a:noFill/>
            <a:ln w="9525">
              <a:noFill/>
              <a:miter lim="800000"/>
              <a:headEnd/>
              <a:tailEnd/>
            </a:ln>
            <a:effectLst/>
          </p:spPr>
          <p:txBody>
            <a:bodyPr>
              <a:spAutoFit/>
            </a:bodyPr>
            <a:lstStyle/>
            <a:p>
              <a:r>
                <a:rPr lang="en-US" altLang="zh-CN" sz="2400" b="1"/>
                <a:t>0</a:t>
              </a:r>
            </a:p>
          </p:txBody>
        </p:sp>
        <p:graphicFrame>
          <p:nvGraphicFramePr>
            <p:cNvPr id="427025" name="Object 17"/>
            <p:cNvGraphicFramePr>
              <a:graphicFrameLocks noChangeAspect="1"/>
            </p:cNvGraphicFramePr>
            <p:nvPr/>
          </p:nvGraphicFramePr>
          <p:xfrm>
            <a:off x="657" y="2296"/>
            <a:ext cx="590" cy="287"/>
          </p:xfrm>
          <a:graphic>
            <a:graphicData uri="http://schemas.openxmlformats.org/presentationml/2006/ole">
              <mc:AlternateContent xmlns:mc="http://schemas.openxmlformats.org/markup-compatibility/2006">
                <mc:Choice xmlns:v="urn:schemas-microsoft-com:vml" Requires="v">
                  <p:oleObj spid="_x0000_s3115" name="Equation" r:id="rId13" imgW="419040" imgH="203040" progId="">
                    <p:embed/>
                  </p:oleObj>
                </mc:Choice>
                <mc:Fallback>
                  <p:oleObj name="Equation" r:id="rId13" imgW="419040" imgH="203040" progId="">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7" y="2296"/>
                          <a:ext cx="590" cy="2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7026" name="Text Box 18"/>
            <p:cNvSpPr txBox="1">
              <a:spLocks noChangeArrowheads="1"/>
            </p:cNvSpPr>
            <p:nvPr/>
          </p:nvSpPr>
          <p:spPr bwMode="auto">
            <a:xfrm>
              <a:off x="640" y="3525"/>
              <a:ext cx="317" cy="288"/>
            </a:xfrm>
            <a:prstGeom prst="rect">
              <a:avLst/>
            </a:prstGeom>
            <a:noFill/>
            <a:ln w="9525">
              <a:noFill/>
              <a:miter lim="800000"/>
              <a:headEnd/>
              <a:tailEnd/>
            </a:ln>
            <a:effectLst/>
          </p:spPr>
          <p:txBody>
            <a:bodyPr wrap="none">
              <a:spAutoFit/>
            </a:bodyPr>
            <a:lstStyle/>
            <a:p>
              <a:r>
                <a:rPr lang="en-US" altLang="zh-CN" sz="2400" b="1">
                  <a:sym typeface="Symbol" pitchFamily="18" charset="2"/>
                </a:rPr>
                <a:t></a:t>
              </a:r>
              <a:r>
                <a:rPr lang="en-US" altLang="zh-CN" sz="2400" b="1"/>
                <a:t>1</a:t>
              </a:r>
            </a:p>
          </p:txBody>
        </p:sp>
        <p:graphicFrame>
          <p:nvGraphicFramePr>
            <p:cNvPr id="427027" name="Object 19"/>
            <p:cNvGraphicFramePr>
              <a:graphicFrameLocks noChangeAspect="1"/>
            </p:cNvGraphicFramePr>
            <p:nvPr/>
          </p:nvGraphicFramePr>
          <p:xfrm>
            <a:off x="2092" y="3592"/>
            <a:ext cx="160" cy="161"/>
          </p:xfrm>
          <a:graphic>
            <a:graphicData uri="http://schemas.openxmlformats.org/presentationml/2006/ole">
              <mc:AlternateContent xmlns:mc="http://schemas.openxmlformats.org/markup-compatibility/2006">
                <mc:Choice xmlns:v="urn:schemas-microsoft-com:vml" Requires="v">
                  <p:oleObj spid="_x0000_s3116" name="Equation" r:id="rId15" imgW="139680" imgH="139680" progId="">
                    <p:embed/>
                  </p:oleObj>
                </mc:Choice>
                <mc:Fallback>
                  <p:oleObj name="Equation" r:id="rId15" imgW="139680" imgH="139680" progId="">
                    <p:embed/>
                    <p:pic>
                      <p:nvPicPr>
                        <p:cNvPr id="0"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92" y="3592"/>
                          <a:ext cx="160" cy="16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7028" name="Object 20"/>
            <p:cNvGraphicFramePr>
              <a:graphicFrameLocks noChangeAspect="1"/>
            </p:cNvGraphicFramePr>
            <p:nvPr/>
          </p:nvGraphicFramePr>
          <p:xfrm>
            <a:off x="1383" y="2795"/>
            <a:ext cx="176" cy="454"/>
          </p:xfrm>
          <a:graphic>
            <a:graphicData uri="http://schemas.openxmlformats.org/presentationml/2006/ole">
              <mc:AlternateContent xmlns:mc="http://schemas.openxmlformats.org/markup-compatibility/2006">
                <mc:Choice xmlns:v="urn:schemas-microsoft-com:vml" Requires="v">
                  <p:oleObj spid="_x0000_s3117" name="Equation" r:id="rId17" imgW="152280" imgH="393480" progId="">
                    <p:embed/>
                  </p:oleObj>
                </mc:Choice>
                <mc:Fallback>
                  <p:oleObj name="Equation" r:id="rId17" imgW="152280" imgH="393480" progId="">
                    <p:embed/>
                    <p:pic>
                      <p:nvPicPr>
                        <p:cNvPr id="0" name="Picture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83" y="2795"/>
                          <a:ext cx="176" cy="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5" name="Group 21"/>
          <p:cNvGrpSpPr>
            <a:grpSpLocks/>
          </p:cNvGrpSpPr>
          <p:nvPr/>
        </p:nvGrpSpPr>
        <p:grpSpPr bwMode="auto">
          <a:xfrm>
            <a:off x="5002213" y="3500438"/>
            <a:ext cx="3198812" cy="2552700"/>
            <a:chOff x="2971" y="2205"/>
            <a:chExt cx="2015" cy="1608"/>
          </a:xfrm>
        </p:grpSpPr>
        <p:sp>
          <p:nvSpPr>
            <p:cNvPr id="427030" name="Rectangle 22"/>
            <p:cNvSpPr>
              <a:spLocks noChangeArrowheads="1"/>
            </p:cNvSpPr>
            <p:nvPr/>
          </p:nvSpPr>
          <p:spPr bwMode="auto">
            <a:xfrm>
              <a:off x="2971" y="2205"/>
              <a:ext cx="2015" cy="1596"/>
            </a:xfrm>
            <a:prstGeom prst="rect">
              <a:avLst/>
            </a:prstGeom>
            <a:solidFill>
              <a:schemeClr val="bg1"/>
            </a:solidFill>
            <a:ln w="9525">
              <a:solidFill>
                <a:schemeClr val="tx1"/>
              </a:solidFill>
              <a:miter lim="800000"/>
              <a:headEnd/>
              <a:tailEnd/>
            </a:ln>
            <a:effectLst/>
          </p:spPr>
          <p:txBody>
            <a:bodyPr wrap="none" anchor="ctr"/>
            <a:lstStyle/>
            <a:p>
              <a:endParaRPr lang="zh-CN" altLang="en-US"/>
            </a:p>
          </p:txBody>
        </p:sp>
        <p:sp>
          <p:nvSpPr>
            <p:cNvPr id="427031" name="Line 23"/>
            <p:cNvSpPr>
              <a:spLocks noChangeShapeType="1"/>
            </p:cNvSpPr>
            <p:nvPr/>
          </p:nvSpPr>
          <p:spPr bwMode="auto">
            <a:xfrm>
              <a:off x="3153" y="3535"/>
              <a:ext cx="1651" cy="0"/>
            </a:xfrm>
            <a:prstGeom prst="line">
              <a:avLst/>
            </a:prstGeom>
            <a:noFill/>
            <a:ln w="19050">
              <a:solidFill>
                <a:schemeClr val="tx1"/>
              </a:solidFill>
              <a:round/>
              <a:headEnd/>
              <a:tailEnd type="triangle" w="med" len="lg"/>
            </a:ln>
            <a:effectLst/>
          </p:spPr>
          <p:txBody>
            <a:bodyPr/>
            <a:lstStyle/>
            <a:p>
              <a:endParaRPr lang="zh-CN" altLang="en-US"/>
            </a:p>
          </p:txBody>
        </p:sp>
        <p:sp>
          <p:nvSpPr>
            <p:cNvPr id="427032" name="Rectangle 24"/>
            <p:cNvSpPr>
              <a:spLocks noChangeArrowheads="1"/>
            </p:cNvSpPr>
            <p:nvPr/>
          </p:nvSpPr>
          <p:spPr bwMode="auto">
            <a:xfrm>
              <a:off x="3615" y="3031"/>
              <a:ext cx="454" cy="508"/>
            </a:xfrm>
            <a:prstGeom prst="rect">
              <a:avLst/>
            </a:prstGeom>
            <a:solidFill>
              <a:schemeClr val="bg1"/>
            </a:solidFill>
            <a:ln w="28575">
              <a:solidFill>
                <a:schemeClr val="tx1"/>
              </a:solidFill>
              <a:miter lim="800000"/>
              <a:headEnd/>
              <a:tailEnd/>
            </a:ln>
            <a:effectLst/>
          </p:spPr>
          <p:txBody>
            <a:bodyPr wrap="none" anchor="ctr"/>
            <a:lstStyle/>
            <a:p>
              <a:endParaRPr lang="zh-CN" altLang="en-US"/>
            </a:p>
          </p:txBody>
        </p:sp>
        <p:sp>
          <p:nvSpPr>
            <p:cNvPr id="427033" name="Text Box 25"/>
            <p:cNvSpPr txBox="1">
              <a:spLocks noChangeArrowheads="1"/>
            </p:cNvSpPr>
            <p:nvPr/>
          </p:nvSpPr>
          <p:spPr bwMode="auto">
            <a:xfrm>
              <a:off x="3651" y="3249"/>
              <a:ext cx="212" cy="288"/>
            </a:xfrm>
            <a:prstGeom prst="rect">
              <a:avLst/>
            </a:prstGeom>
            <a:noFill/>
            <a:ln w="9525">
              <a:noFill/>
              <a:miter lim="800000"/>
              <a:headEnd/>
              <a:tailEnd/>
            </a:ln>
            <a:effectLst/>
          </p:spPr>
          <p:txBody>
            <a:bodyPr>
              <a:spAutoFit/>
            </a:bodyPr>
            <a:lstStyle/>
            <a:p>
              <a:r>
                <a:rPr lang="en-US" altLang="zh-CN" sz="2400" b="1"/>
                <a:t>0</a:t>
              </a:r>
            </a:p>
          </p:txBody>
        </p:sp>
        <p:graphicFrame>
          <p:nvGraphicFramePr>
            <p:cNvPr id="427034" name="Object 26"/>
            <p:cNvGraphicFramePr>
              <a:graphicFrameLocks noChangeAspect="1"/>
            </p:cNvGraphicFramePr>
            <p:nvPr/>
          </p:nvGraphicFramePr>
          <p:xfrm>
            <a:off x="3061" y="2296"/>
            <a:ext cx="769" cy="287"/>
          </p:xfrm>
          <a:graphic>
            <a:graphicData uri="http://schemas.openxmlformats.org/presentationml/2006/ole">
              <mc:AlternateContent xmlns:mc="http://schemas.openxmlformats.org/markup-compatibility/2006">
                <mc:Choice xmlns:v="urn:schemas-microsoft-com:vml" Requires="v">
                  <p:oleObj spid="_x0000_s3118" name="Equation" r:id="rId19" imgW="545760" imgH="203040" progId="">
                    <p:embed/>
                  </p:oleObj>
                </mc:Choice>
                <mc:Fallback>
                  <p:oleObj name="Equation" r:id="rId19" imgW="545760" imgH="203040" progId="">
                    <p:embed/>
                    <p:pic>
                      <p:nvPicPr>
                        <p:cNvPr id="0"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61" y="2296"/>
                          <a:ext cx="769" cy="2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7035" name="Text Box 27"/>
            <p:cNvSpPr txBox="1">
              <a:spLocks noChangeArrowheads="1"/>
            </p:cNvSpPr>
            <p:nvPr/>
          </p:nvSpPr>
          <p:spPr bwMode="auto">
            <a:xfrm>
              <a:off x="3226" y="3525"/>
              <a:ext cx="317" cy="288"/>
            </a:xfrm>
            <a:prstGeom prst="rect">
              <a:avLst/>
            </a:prstGeom>
            <a:noFill/>
            <a:ln w="9525">
              <a:noFill/>
              <a:miter lim="800000"/>
              <a:headEnd/>
              <a:tailEnd/>
            </a:ln>
            <a:effectLst/>
          </p:spPr>
          <p:txBody>
            <a:bodyPr wrap="none">
              <a:spAutoFit/>
            </a:bodyPr>
            <a:lstStyle/>
            <a:p>
              <a:r>
                <a:rPr lang="en-US" altLang="zh-CN" sz="2400" b="1">
                  <a:sym typeface="Symbol" pitchFamily="18" charset="2"/>
                </a:rPr>
                <a:t></a:t>
              </a:r>
              <a:r>
                <a:rPr lang="en-US" altLang="zh-CN" sz="2400" b="1"/>
                <a:t>1</a:t>
              </a:r>
            </a:p>
          </p:txBody>
        </p:sp>
        <p:graphicFrame>
          <p:nvGraphicFramePr>
            <p:cNvPr id="427036" name="Object 28"/>
            <p:cNvGraphicFramePr>
              <a:graphicFrameLocks noChangeAspect="1"/>
            </p:cNvGraphicFramePr>
            <p:nvPr/>
          </p:nvGraphicFramePr>
          <p:xfrm>
            <a:off x="4678" y="3592"/>
            <a:ext cx="160" cy="161"/>
          </p:xfrm>
          <a:graphic>
            <a:graphicData uri="http://schemas.openxmlformats.org/presentationml/2006/ole">
              <mc:AlternateContent xmlns:mc="http://schemas.openxmlformats.org/markup-compatibility/2006">
                <mc:Choice xmlns:v="urn:schemas-microsoft-com:vml" Requires="v">
                  <p:oleObj spid="_x0000_s3119" name="Equation" r:id="rId21" imgW="139680" imgH="139680" progId="">
                    <p:embed/>
                  </p:oleObj>
                </mc:Choice>
                <mc:Fallback>
                  <p:oleObj name="Equation" r:id="rId21" imgW="139680" imgH="139680" progId="">
                    <p:embed/>
                    <p:pic>
                      <p:nvPicPr>
                        <p:cNvPr id="0"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78" y="3592"/>
                          <a:ext cx="160" cy="16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7037" name="Object 29"/>
            <p:cNvGraphicFramePr>
              <a:graphicFrameLocks noChangeAspect="1"/>
            </p:cNvGraphicFramePr>
            <p:nvPr/>
          </p:nvGraphicFramePr>
          <p:xfrm>
            <a:off x="4150" y="2659"/>
            <a:ext cx="176" cy="454"/>
          </p:xfrm>
          <a:graphic>
            <a:graphicData uri="http://schemas.openxmlformats.org/presentationml/2006/ole">
              <mc:AlternateContent xmlns:mc="http://schemas.openxmlformats.org/markup-compatibility/2006">
                <mc:Choice xmlns:v="urn:schemas-microsoft-com:vml" Requires="v">
                  <p:oleObj spid="_x0000_s3120" name="Equation" r:id="rId22" imgW="152280" imgH="393480" progId="">
                    <p:embed/>
                  </p:oleObj>
                </mc:Choice>
                <mc:Fallback>
                  <p:oleObj name="Equation" r:id="rId22" imgW="152280" imgH="393480" progId="">
                    <p:embed/>
                    <p:pic>
                      <p:nvPicPr>
                        <p:cNvPr id="0" name="Picture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50" y="2659"/>
                          <a:ext cx="176" cy="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7038" name="Line 30"/>
            <p:cNvSpPr>
              <a:spLocks noChangeShapeType="1"/>
            </p:cNvSpPr>
            <p:nvPr/>
          </p:nvSpPr>
          <p:spPr bwMode="auto">
            <a:xfrm flipV="1">
              <a:off x="3896" y="2356"/>
              <a:ext cx="0" cy="1179"/>
            </a:xfrm>
            <a:prstGeom prst="line">
              <a:avLst/>
            </a:prstGeom>
            <a:noFill/>
            <a:ln w="19050">
              <a:solidFill>
                <a:schemeClr val="tx1"/>
              </a:solidFill>
              <a:round/>
              <a:headEnd/>
              <a:tailEnd type="triangle" w="med" len="lg"/>
            </a:ln>
            <a:effectLst/>
          </p:spPr>
          <p:txBody>
            <a:bodyPr/>
            <a:lstStyle/>
            <a:p>
              <a:endParaRPr lang="zh-CN" altLang="en-US"/>
            </a:p>
          </p:txBody>
        </p:sp>
        <p:graphicFrame>
          <p:nvGraphicFramePr>
            <p:cNvPr id="427039" name="Object 31"/>
            <p:cNvGraphicFramePr>
              <a:graphicFrameLocks noChangeAspect="1"/>
            </p:cNvGraphicFramePr>
            <p:nvPr/>
          </p:nvGraphicFramePr>
          <p:xfrm>
            <a:off x="3851" y="3557"/>
            <a:ext cx="272" cy="227"/>
          </p:xfrm>
          <a:graphic>
            <a:graphicData uri="http://schemas.openxmlformats.org/presentationml/2006/ole">
              <mc:AlternateContent xmlns:mc="http://schemas.openxmlformats.org/markup-compatibility/2006">
                <mc:Choice xmlns:v="urn:schemas-microsoft-com:vml" Requires="v">
                  <p:oleObj spid="_x0000_s3121" name="Equation" r:id="rId23" imgW="177480" imgH="253800" progId="">
                    <p:embed/>
                  </p:oleObj>
                </mc:Choice>
                <mc:Fallback>
                  <p:oleObj name="Equation" r:id="rId23" imgW="177480" imgH="253800" progId="">
                    <p:embed/>
                    <p:pic>
                      <p:nvPicPr>
                        <p:cNvPr id="0" name="Picture 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851" y="3557"/>
                          <a:ext cx="272"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7040" name="Line 32"/>
            <p:cNvSpPr>
              <a:spLocks noChangeShapeType="1"/>
            </p:cNvSpPr>
            <p:nvPr/>
          </p:nvSpPr>
          <p:spPr bwMode="auto">
            <a:xfrm>
              <a:off x="3678" y="3675"/>
              <a:ext cx="227" cy="0"/>
            </a:xfrm>
            <a:prstGeom prst="line">
              <a:avLst/>
            </a:prstGeom>
            <a:noFill/>
            <a:ln w="9525">
              <a:solidFill>
                <a:schemeClr val="tx1"/>
              </a:solidFill>
              <a:round/>
              <a:headEnd/>
              <a:tailEnd type="triangle" w="med" len="med"/>
            </a:ln>
            <a:effectLst/>
          </p:spPr>
          <p:txBody>
            <a:bodyPr/>
            <a:lstStyle/>
            <a:p>
              <a:endParaRPr lang="zh-CN" altLang="en-US"/>
            </a:p>
          </p:txBody>
        </p:sp>
        <p:sp>
          <p:nvSpPr>
            <p:cNvPr id="427041" name="Line 33"/>
            <p:cNvSpPr>
              <a:spLocks noChangeShapeType="1"/>
            </p:cNvSpPr>
            <p:nvPr/>
          </p:nvSpPr>
          <p:spPr bwMode="auto">
            <a:xfrm rot="-10800000">
              <a:off x="4059" y="3666"/>
              <a:ext cx="227" cy="0"/>
            </a:xfrm>
            <a:prstGeom prst="line">
              <a:avLst/>
            </a:prstGeom>
            <a:noFill/>
            <a:ln w="9525">
              <a:solidFill>
                <a:schemeClr val="tx1"/>
              </a:solidFill>
              <a:round/>
              <a:headEnd/>
              <a:tailEnd type="triangle" w="med" len="med"/>
            </a:ln>
            <a:effectLst/>
          </p:spPr>
          <p:txBody>
            <a:bodyPr/>
            <a:lstStyle/>
            <a:p>
              <a:endParaRPr lang="zh-CN" altLang="en-US"/>
            </a:p>
          </p:txBody>
        </p:sp>
      </p:grpSp>
      <p:sp>
        <p:nvSpPr>
          <p:cNvPr id="427042" name="Rectangle 34"/>
          <p:cNvSpPr>
            <a:spLocks noChangeArrowheads="1"/>
          </p:cNvSpPr>
          <p:nvPr/>
        </p:nvSpPr>
        <p:spPr bwMode="auto">
          <a:xfrm>
            <a:off x="2928926" y="0"/>
            <a:ext cx="3571868" cy="1143000"/>
          </a:xfrm>
          <a:prstGeom prst="rect">
            <a:avLst/>
          </a:prstGeom>
          <a:noFill/>
          <a:ln w="9525">
            <a:noFill/>
            <a:miter lim="800000"/>
            <a:headEnd/>
            <a:tailEnd/>
          </a:ln>
          <a:effectLst/>
        </p:spPr>
        <p:txBody>
          <a:bodyPr/>
          <a:lstStyle/>
          <a:p>
            <a:r>
              <a:rPr lang="zh-CN" altLang="en-US" sz="4400" b="1" dirty="0" smtClean="0">
                <a:solidFill>
                  <a:srgbClr val="FF3300"/>
                </a:solidFill>
                <a:ea typeface="隶书" pitchFamily="49" charset="-122"/>
              </a:rPr>
              <a:t>一 </a:t>
            </a:r>
            <a:r>
              <a:rPr lang="zh-CN" altLang="en-US" sz="4400" b="1" dirty="0">
                <a:solidFill>
                  <a:srgbClr val="FF3300"/>
                </a:solidFill>
                <a:ea typeface="隶书" pitchFamily="49" charset="-122"/>
              </a:rPr>
              <a:t>卷积运算</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057400" y="381000"/>
            <a:ext cx="4206875" cy="2514600"/>
            <a:chOff x="704" y="0"/>
            <a:chExt cx="2944" cy="1968"/>
          </a:xfrm>
        </p:grpSpPr>
        <p:grpSp>
          <p:nvGrpSpPr>
            <p:cNvPr id="3" name="Group 3"/>
            <p:cNvGrpSpPr>
              <a:grpSpLocks/>
            </p:cNvGrpSpPr>
            <p:nvPr/>
          </p:nvGrpSpPr>
          <p:grpSpPr bwMode="auto">
            <a:xfrm>
              <a:off x="1680" y="0"/>
              <a:ext cx="1968" cy="1968"/>
              <a:chOff x="1680" y="0"/>
              <a:chExt cx="1968" cy="1968"/>
            </a:xfrm>
          </p:grpSpPr>
          <p:graphicFrame>
            <p:nvGraphicFramePr>
              <p:cNvPr id="12290" name="Object 0"/>
              <p:cNvGraphicFramePr>
                <a:graphicFrameLocks noChangeAspect="1"/>
              </p:cNvGraphicFramePr>
              <p:nvPr/>
            </p:nvGraphicFramePr>
            <p:xfrm>
              <a:off x="2016" y="624"/>
              <a:ext cx="678" cy="612"/>
            </p:xfrm>
            <a:graphic>
              <a:graphicData uri="http://schemas.openxmlformats.org/presentationml/2006/ole">
                <mc:AlternateContent xmlns:mc="http://schemas.openxmlformats.org/markup-compatibility/2006">
                  <mc:Choice xmlns:v="urn:schemas-microsoft-com:vml" Requires="v">
                    <p:oleObj spid="_x0000_s57349" name="BMP 图象" r:id="rId3" imgW="1076446" imgH="971591" progId="PBrush">
                      <p:embed/>
                    </p:oleObj>
                  </mc:Choice>
                  <mc:Fallback>
                    <p:oleObj name="BMP 图象" r:id="rId3" imgW="1076446" imgH="971591" progId="PBrush">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6" y="624"/>
                            <a:ext cx="678" cy="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2445" name="Rectangle 5"/>
              <p:cNvSpPr>
                <a:spLocks noChangeArrowheads="1"/>
              </p:cNvSpPr>
              <p:nvPr/>
            </p:nvSpPr>
            <p:spPr bwMode="auto">
              <a:xfrm>
                <a:off x="1680" y="288"/>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446" name="Rectangle 6"/>
              <p:cNvSpPr>
                <a:spLocks noChangeArrowheads="1"/>
              </p:cNvSpPr>
              <p:nvPr/>
            </p:nvSpPr>
            <p:spPr bwMode="auto">
              <a:xfrm>
                <a:off x="1680" y="384"/>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447" name="Rectangle 7"/>
              <p:cNvSpPr>
                <a:spLocks noChangeArrowheads="1"/>
              </p:cNvSpPr>
              <p:nvPr/>
            </p:nvSpPr>
            <p:spPr bwMode="auto">
              <a:xfrm>
                <a:off x="1680" y="480"/>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448" name="Rectangle 8"/>
              <p:cNvSpPr>
                <a:spLocks noChangeArrowheads="1"/>
              </p:cNvSpPr>
              <p:nvPr/>
            </p:nvSpPr>
            <p:spPr bwMode="auto">
              <a:xfrm>
                <a:off x="1680" y="57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449" name="Rectangle 9"/>
              <p:cNvSpPr>
                <a:spLocks noChangeArrowheads="1"/>
              </p:cNvSpPr>
              <p:nvPr/>
            </p:nvSpPr>
            <p:spPr bwMode="auto">
              <a:xfrm>
                <a:off x="1680" y="672"/>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450" name="Rectangle 10"/>
              <p:cNvSpPr>
                <a:spLocks noChangeArrowheads="1"/>
              </p:cNvSpPr>
              <p:nvPr/>
            </p:nvSpPr>
            <p:spPr bwMode="auto">
              <a:xfrm>
                <a:off x="1680" y="768"/>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451" name="Rectangle 11"/>
              <p:cNvSpPr>
                <a:spLocks noChangeArrowheads="1"/>
              </p:cNvSpPr>
              <p:nvPr/>
            </p:nvSpPr>
            <p:spPr bwMode="auto">
              <a:xfrm>
                <a:off x="1680" y="864"/>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452" name="Rectangle 12"/>
              <p:cNvSpPr>
                <a:spLocks noChangeArrowheads="1"/>
              </p:cNvSpPr>
              <p:nvPr/>
            </p:nvSpPr>
            <p:spPr bwMode="auto">
              <a:xfrm>
                <a:off x="1680" y="960"/>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453" name="Rectangle 13"/>
              <p:cNvSpPr>
                <a:spLocks noChangeArrowheads="1"/>
              </p:cNvSpPr>
              <p:nvPr/>
            </p:nvSpPr>
            <p:spPr bwMode="auto">
              <a:xfrm>
                <a:off x="1680" y="105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454" name="Rectangle 14"/>
              <p:cNvSpPr>
                <a:spLocks noChangeArrowheads="1"/>
              </p:cNvSpPr>
              <p:nvPr/>
            </p:nvSpPr>
            <p:spPr bwMode="auto">
              <a:xfrm>
                <a:off x="1680" y="1152"/>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455" name="Rectangle 15"/>
              <p:cNvSpPr>
                <a:spLocks noChangeArrowheads="1"/>
              </p:cNvSpPr>
              <p:nvPr/>
            </p:nvSpPr>
            <p:spPr bwMode="auto">
              <a:xfrm>
                <a:off x="1680" y="1248"/>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456" name="Rectangle 16"/>
              <p:cNvSpPr>
                <a:spLocks noChangeArrowheads="1"/>
              </p:cNvSpPr>
              <p:nvPr/>
            </p:nvSpPr>
            <p:spPr bwMode="auto">
              <a:xfrm>
                <a:off x="1680" y="1344"/>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457" name="Rectangle 17"/>
              <p:cNvSpPr>
                <a:spLocks noChangeArrowheads="1"/>
              </p:cNvSpPr>
              <p:nvPr/>
            </p:nvSpPr>
            <p:spPr bwMode="auto">
              <a:xfrm>
                <a:off x="1680" y="1440"/>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458" name="Rectangle 18"/>
              <p:cNvSpPr>
                <a:spLocks noChangeArrowheads="1"/>
              </p:cNvSpPr>
              <p:nvPr/>
            </p:nvSpPr>
            <p:spPr bwMode="auto">
              <a:xfrm rot="5400000">
                <a:off x="744" y="93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459" name="Rectangle 19"/>
              <p:cNvSpPr>
                <a:spLocks noChangeArrowheads="1"/>
              </p:cNvSpPr>
              <p:nvPr/>
            </p:nvSpPr>
            <p:spPr bwMode="auto">
              <a:xfrm rot="5400000">
                <a:off x="840" y="93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460" name="Rectangle 20"/>
              <p:cNvSpPr>
                <a:spLocks noChangeArrowheads="1"/>
              </p:cNvSpPr>
              <p:nvPr/>
            </p:nvSpPr>
            <p:spPr bwMode="auto">
              <a:xfrm rot="5400000">
                <a:off x="936" y="93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461" name="Rectangle 21"/>
              <p:cNvSpPr>
                <a:spLocks noChangeArrowheads="1"/>
              </p:cNvSpPr>
              <p:nvPr/>
            </p:nvSpPr>
            <p:spPr bwMode="auto">
              <a:xfrm rot="5400000">
                <a:off x="1032" y="93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462" name="Rectangle 22"/>
              <p:cNvSpPr>
                <a:spLocks noChangeArrowheads="1"/>
              </p:cNvSpPr>
              <p:nvPr/>
            </p:nvSpPr>
            <p:spPr bwMode="auto">
              <a:xfrm rot="5400000">
                <a:off x="1128" y="93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463" name="Rectangle 23"/>
              <p:cNvSpPr>
                <a:spLocks noChangeArrowheads="1"/>
              </p:cNvSpPr>
              <p:nvPr/>
            </p:nvSpPr>
            <p:spPr bwMode="auto">
              <a:xfrm rot="5400000">
                <a:off x="1224" y="93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464" name="Rectangle 24"/>
              <p:cNvSpPr>
                <a:spLocks noChangeArrowheads="1"/>
              </p:cNvSpPr>
              <p:nvPr/>
            </p:nvSpPr>
            <p:spPr bwMode="auto">
              <a:xfrm rot="5400000">
                <a:off x="1320" y="93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465" name="Rectangle 25"/>
              <p:cNvSpPr>
                <a:spLocks noChangeArrowheads="1"/>
              </p:cNvSpPr>
              <p:nvPr/>
            </p:nvSpPr>
            <p:spPr bwMode="auto">
              <a:xfrm rot="5400000">
                <a:off x="1416" y="93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466" name="Rectangle 26"/>
              <p:cNvSpPr>
                <a:spLocks noChangeArrowheads="1"/>
              </p:cNvSpPr>
              <p:nvPr/>
            </p:nvSpPr>
            <p:spPr bwMode="auto">
              <a:xfrm rot="5400000">
                <a:off x="1512" y="93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467" name="Rectangle 27"/>
              <p:cNvSpPr>
                <a:spLocks noChangeArrowheads="1"/>
              </p:cNvSpPr>
              <p:nvPr/>
            </p:nvSpPr>
            <p:spPr bwMode="auto">
              <a:xfrm rot="5400000">
                <a:off x="1608" y="93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468" name="Rectangle 28"/>
              <p:cNvSpPr>
                <a:spLocks noChangeArrowheads="1"/>
              </p:cNvSpPr>
              <p:nvPr/>
            </p:nvSpPr>
            <p:spPr bwMode="auto">
              <a:xfrm rot="5400000">
                <a:off x="1704" y="93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469" name="Rectangle 29"/>
              <p:cNvSpPr>
                <a:spLocks noChangeArrowheads="1"/>
              </p:cNvSpPr>
              <p:nvPr/>
            </p:nvSpPr>
            <p:spPr bwMode="auto">
              <a:xfrm rot="5400000">
                <a:off x="1800" y="93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470" name="Rectangle 30"/>
              <p:cNvSpPr>
                <a:spLocks noChangeArrowheads="1"/>
              </p:cNvSpPr>
              <p:nvPr/>
            </p:nvSpPr>
            <p:spPr bwMode="auto">
              <a:xfrm rot="5400000">
                <a:off x="1896" y="93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471" name="Rectangle 31"/>
              <p:cNvSpPr>
                <a:spLocks noChangeArrowheads="1"/>
              </p:cNvSpPr>
              <p:nvPr/>
            </p:nvSpPr>
            <p:spPr bwMode="auto">
              <a:xfrm rot="5400000">
                <a:off x="1992" y="93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472" name="Rectangle 32"/>
              <p:cNvSpPr>
                <a:spLocks noChangeArrowheads="1"/>
              </p:cNvSpPr>
              <p:nvPr/>
            </p:nvSpPr>
            <p:spPr bwMode="auto">
              <a:xfrm rot="5400000">
                <a:off x="2088" y="93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473" name="Rectangle 33"/>
              <p:cNvSpPr>
                <a:spLocks noChangeArrowheads="1"/>
              </p:cNvSpPr>
              <p:nvPr/>
            </p:nvSpPr>
            <p:spPr bwMode="auto">
              <a:xfrm rot="5400000">
                <a:off x="2184" y="93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474" name="Rectangle 34"/>
              <p:cNvSpPr>
                <a:spLocks noChangeArrowheads="1"/>
              </p:cNvSpPr>
              <p:nvPr/>
            </p:nvSpPr>
            <p:spPr bwMode="auto">
              <a:xfrm rot="5400000">
                <a:off x="2280" y="93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475" name="Rectangle 35"/>
              <p:cNvSpPr>
                <a:spLocks noChangeArrowheads="1"/>
              </p:cNvSpPr>
              <p:nvPr/>
            </p:nvSpPr>
            <p:spPr bwMode="auto">
              <a:xfrm rot="5400000">
                <a:off x="2376" y="93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476" name="Rectangle 36"/>
              <p:cNvSpPr>
                <a:spLocks noChangeArrowheads="1"/>
              </p:cNvSpPr>
              <p:nvPr/>
            </p:nvSpPr>
            <p:spPr bwMode="auto">
              <a:xfrm rot="5400000">
                <a:off x="2472" y="93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477" name="Rectangle 37"/>
              <p:cNvSpPr>
                <a:spLocks noChangeArrowheads="1"/>
              </p:cNvSpPr>
              <p:nvPr/>
            </p:nvSpPr>
            <p:spPr bwMode="auto">
              <a:xfrm rot="5400000">
                <a:off x="2568" y="93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478" name="Rectangle 38"/>
              <p:cNvSpPr>
                <a:spLocks noChangeArrowheads="1"/>
              </p:cNvSpPr>
              <p:nvPr/>
            </p:nvSpPr>
            <p:spPr bwMode="auto">
              <a:xfrm rot="5400000">
                <a:off x="2664" y="93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479" name="Rectangle 39"/>
              <p:cNvSpPr>
                <a:spLocks noChangeArrowheads="1"/>
              </p:cNvSpPr>
              <p:nvPr/>
            </p:nvSpPr>
            <p:spPr bwMode="auto">
              <a:xfrm>
                <a:off x="1680" y="0"/>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480" name="Rectangle 40"/>
              <p:cNvSpPr>
                <a:spLocks noChangeArrowheads="1"/>
              </p:cNvSpPr>
              <p:nvPr/>
            </p:nvSpPr>
            <p:spPr bwMode="auto">
              <a:xfrm>
                <a:off x="1680" y="9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481" name="Rectangle 41"/>
              <p:cNvSpPr>
                <a:spLocks noChangeArrowheads="1"/>
              </p:cNvSpPr>
              <p:nvPr/>
            </p:nvSpPr>
            <p:spPr bwMode="auto">
              <a:xfrm>
                <a:off x="1680" y="192"/>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482" name="Rectangle 42"/>
              <p:cNvSpPr>
                <a:spLocks noChangeArrowheads="1"/>
              </p:cNvSpPr>
              <p:nvPr/>
            </p:nvSpPr>
            <p:spPr bwMode="auto">
              <a:xfrm>
                <a:off x="1680" y="153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483" name="Rectangle 43"/>
              <p:cNvSpPr>
                <a:spLocks noChangeArrowheads="1"/>
              </p:cNvSpPr>
              <p:nvPr/>
            </p:nvSpPr>
            <p:spPr bwMode="auto">
              <a:xfrm>
                <a:off x="1680" y="1632"/>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484" name="Rectangle 44"/>
              <p:cNvSpPr>
                <a:spLocks noChangeArrowheads="1"/>
              </p:cNvSpPr>
              <p:nvPr/>
            </p:nvSpPr>
            <p:spPr bwMode="auto">
              <a:xfrm>
                <a:off x="1680" y="1728"/>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485" name="Rectangle 45"/>
              <p:cNvSpPr>
                <a:spLocks noChangeArrowheads="1"/>
              </p:cNvSpPr>
              <p:nvPr/>
            </p:nvSpPr>
            <p:spPr bwMode="auto">
              <a:xfrm>
                <a:off x="1680" y="1824"/>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486" name="Rectangle 46"/>
              <p:cNvSpPr>
                <a:spLocks noChangeArrowheads="1"/>
              </p:cNvSpPr>
              <p:nvPr/>
            </p:nvSpPr>
            <p:spPr bwMode="auto">
              <a:xfrm>
                <a:off x="1680" y="1920"/>
                <a:ext cx="1968"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grpSp>
        <p:sp>
          <p:nvSpPr>
            <p:cNvPr id="12444" name="Text Box 47"/>
            <p:cNvSpPr txBox="1">
              <a:spLocks noChangeArrowheads="1"/>
            </p:cNvSpPr>
            <p:nvPr/>
          </p:nvSpPr>
          <p:spPr bwMode="auto">
            <a:xfrm>
              <a:off x="704" y="144"/>
              <a:ext cx="640" cy="1440"/>
            </a:xfrm>
            <a:prstGeom prst="rect">
              <a:avLst/>
            </a:prstGeom>
            <a:noFill/>
            <a:ln w="9525">
              <a:noFill/>
              <a:miter lim="800000"/>
              <a:headEnd/>
              <a:tailEnd/>
            </a:ln>
          </p:spPr>
          <p:txBody>
            <a:bodyPr vert="eaVert">
              <a:spAutoFit/>
            </a:bodyPr>
            <a:lstStyle/>
            <a:p>
              <a:pPr>
                <a:spcBef>
                  <a:spcPct val="50000"/>
                </a:spcBef>
              </a:pPr>
              <a:r>
                <a:rPr lang="zh-CN" altLang="en-US">
                  <a:solidFill>
                    <a:srgbClr val="800000"/>
                  </a:solidFill>
                  <a:ea typeface="仿宋_GB2312" pitchFamily="49" charset="-122"/>
                </a:rPr>
                <a:t>网格粘上的灰尘</a:t>
              </a:r>
            </a:p>
          </p:txBody>
        </p:sp>
      </p:grpSp>
      <p:grpSp>
        <p:nvGrpSpPr>
          <p:cNvPr id="4" name="Group 48"/>
          <p:cNvGrpSpPr>
            <a:grpSpLocks/>
          </p:cNvGrpSpPr>
          <p:nvPr/>
        </p:nvGrpSpPr>
        <p:grpSpPr bwMode="auto">
          <a:xfrm>
            <a:off x="1143000" y="3352800"/>
            <a:ext cx="3921125" cy="2743200"/>
            <a:chOff x="29" y="2112"/>
            <a:chExt cx="2755" cy="2064"/>
          </a:xfrm>
        </p:grpSpPr>
        <p:grpSp>
          <p:nvGrpSpPr>
            <p:cNvPr id="5" name="Group 49"/>
            <p:cNvGrpSpPr>
              <a:grpSpLocks/>
            </p:cNvGrpSpPr>
            <p:nvPr/>
          </p:nvGrpSpPr>
          <p:grpSpPr bwMode="auto">
            <a:xfrm>
              <a:off x="768" y="2112"/>
              <a:ext cx="2016" cy="1872"/>
              <a:chOff x="768" y="2112"/>
              <a:chExt cx="2016" cy="1872"/>
            </a:xfrm>
          </p:grpSpPr>
          <p:sp>
            <p:nvSpPr>
              <p:cNvPr id="12343" name="Rectangle 50"/>
              <p:cNvSpPr>
                <a:spLocks noChangeArrowheads="1"/>
              </p:cNvSpPr>
              <p:nvPr/>
            </p:nvSpPr>
            <p:spPr bwMode="auto">
              <a:xfrm>
                <a:off x="768" y="2112"/>
                <a:ext cx="2016" cy="1872"/>
              </a:xfrm>
              <a:prstGeom prst="rect">
                <a:avLst/>
              </a:prstGeom>
              <a:solidFill>
                <a:schemeClr val="bg2"/>
              </a:solidFill>
              <a:ln w="9525">
                <a:solidFill>
                  <a:schemeClr val="tx1"/>
                </a:solidFill>
                <a:miter lim="800000"/>
                <a:headEnd/>
                <a:tailEnd/>
              </a:ln>
            </p:spPr>
            <p:txBody>
              <a:bodyPr wrap="none" anchor="ctr"/>
              <a:lstStyle/>
              <a:p>
                <a:endParaRPr lang="zh-CN" altLang="en-US"/>
              </a:p>
            </p:txBody>
          </p:sp>
          <p:sp>
            <p:nvSpPr>
              <p:cNvPr id="12344" name="Rectangle 51"/>
              <p:cNvSpPr>
                <a:spLocks noChangeArrowheads="1"/>
              </p:cNvSpPr>
              <p:nvPr/>
            </p:nvSpPr>
            <p:spPr bwMode="auto">
              <a:xfrm>
                <a:off x="1584" y="288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45" name="Rectangle 52"/>
              <p:cNvSpPr>
                <a:spLocks noChangeArrowheads="1"/>
              </p:cNvSpPr>
              <p:nvPr/>
            </p:nvSpPr>
            <p:spPr bwMode="auto">
              <a:xfrm>
                <a:off x="1728" y="288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46" name="Rectangle 53"/>
              <p:cNvSpPr>
                <a:spLocks noChangeArrowheads="1"/>
              </p:cNvSpPr>
              <p:nvPr/>
            </p:nvSpPr>
            <p:spPr bwMode="auto">
              <a:xfrm>
                <a:off x="1872" y="288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47" name="Rectangle 54"/>
              <p:cNvSpPr>
                <a:spLocks noChangeArrowheads="1"/>
              </p:cNvSpPr>
              <p:nvPr/>
            </p:nvSpPr>
            <p:spPr bwMode="auto">
              <a:xfrm>
                <a:off x="1872" y="302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48" name="Rectangle 55"/>
              <p:cNvSpPr>
                <a:spLocks noChangeArrowheads="1"/>
              </p:cNvSpPr>
              <p:nvPr/>
            </p:nvSpPr>
            <p:spPr bwMode="auto">
              <a:xfrm>
                <a:off x="1728" y="302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49" name="Rectangle 56"/>
              <p:cNvSpPr>
                <a:spLocks noChangeArrowheads="1"/>
              </p:cNvSpPr>
              <p:nvPr/>
            </p:nvSpPr>
            <p:spPr bwMode="auto">
              <a:xfrm>
                <a:off x="1584" y="302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50" name="Rectangle 57"/>
              <p:cNvSpPr>
                <a:spLocks noChangeArrowheads="1"/>
              </p:cNvSpPr>
              <p:nvPr/>
            </p:nvSpPr>
            <p:spPr bwMode="auto">
              <a:xfrm>
                <a:off x="1584" y="316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51" name="Rectangle 58"/>
              <p:cNvSpPr>
                <a:spLocks noChangeArrowheads="1"/>
              </p:cNvSpPr>
              <p:nvPr/>
            </p:nvSpPr>
            <p:spPr bwMode="auto">
              <a:xfrm>
                <a:off x="1728" y="316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52" name="Rectangle 59"/>
              <p:cNvSpPr>
                <a:spLocks noChangeArrowheads="1"/>
              </p:cNvSpPr>
              <p:nvPr/>
            </p:nvSpPr>
            <p:spPr bwMode="auto">
              <a:xfrm>
                <a:off x="1872" y="316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53" name="Rectangle 60"/>
              <p:cNvSpPr>
                <a:spLocks noChangeArrowheads="1"/>
              </p:cNvSpPr>
              <p:nvPr/>
            </p:nvSpPr>
            <p:spPr bwMode="auto">
              <a:xfrm rot="5400000">
                <a:off x="2112" y="316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54" name="Rectangle 61"/>
              <p:cNvSpPr>
                <a:spLocks noChangeArrowheads="1"/>
              </p:cNvSpPr>
              <p:nvPr/>
            </p:nvSpPr>
            <p:spPr bwMode="auto">
              <a:xfrm rot="5400000">
                <a:off x="2112" y="302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55" name="Rectangle 62"/>
              <p:cNvSpPr>
                <a:spLocks noChangeArrowheads="1"/>
              </p:cNvSpPr>
              <p:nvPr/>
            </p:nvSpPr>
            <p:spPr bwMode="auto">
              <a:xfrm rot="5400000">
                <a:off x="2112" y="288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56" name="Rectangle 63"/>
              <p:cNvSpPr>
                <a:spLocks noChangeArrowheads="1"/>
              </p:cNvSpPr>
              <p:nvPr/>
            </p:nvSpPr>
            <p:spPr bwMode="auto">
              <a:xfrm rot="5400000">
                <a:off x="1344" y="288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57" name="Rectangle 64"/>
              <p:cNvSpPr>
                <a:spLocks noChangeArrowheads="1"/>
              </p:cNvSpPr>
              <p:nvPr/>
            </p:nvSpPr>
            <p:spPr bwMode="auto">
              <a:xfrm rot="5400000">
                <a:off x="1344" y="302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58" name="Rectangle 65"/>
              <p:cNvSpPr>
                <a:spLocks noChangeArrowheads="1"/>
              </p:cNvSpPr>
              <p:nvPr/>
            </p:nvSpPr>
            <p:spPr bwMode="auto">
              <a:xfrm rot="5400000">
                <a:off x="1344" y="316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59" name="Rectangle 66"/>
              <p:cNvSpPr>
                <a:spLocks noChangeArrowheads="1"/>
              </p:cNvSpPr>
              <p:nvPr/>
            </p:nvSpPr>
            <p:spPr bwMode="auto">
              <a:xfrm rot="5400000">
                <a:off x="1104" y="288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60" name="Rectangle 67"/>
              <p:cNvSpPr>
                <a:spLocks noChangeArrowheads="1"/>
              </p:cNvSpPr>
              <p:nvPr/>
            </p:nvSpPr>
            <p:spPr bwMode="auto">
              <a:xfrm rot="5400000">
                <a:off x="1104" y="302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61" name="Rectangle 68"/>
              <p:cNvSpPr>
                <a:spLocks noChangeArrowheads="1"/>
              </p:cNvSpPr>
              <p:nvPr/>
            </p:nvSpPr>
            <p:spPr bwMode="auto">
              <a:xfrm rot="5400000">
                <a:off x="1104" y="316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62" name="Rectangle 69"/>
              <p:cNvSpPr>
                <a:spLocks noChangeArrowheads="1"/>
              </p:cNvSpPr>
              <p:nvPr/>
            </p:nvSpPr>
            <p:spPr bwMode="auto">
              <a:xfrm rot="5400000">
                <a:off x="864" y="316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63" name="Rectangle 70"/>
              <p:cNvSpPr>
                <a:spLocks noChangeArrowheads="1"/>
              </p:cNvSpPr>
              <p:nvPr/>
            </p:nvSpPr>
            <p:spPr bwMode="auto">
              <a:xfrm rot="5400000">
                <a:off x="864" y="288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64" name="Rectangle 71"/>
              <p:cNvSpPr>
                <a:spLocks noChangeArrowheads="1"/>
              </p:cNvSpPr>
              <p:nvPr/>
            </p:nvSpPr>
            <p:spPr bwMode="auto">
              <a:xfrm rot="5400000">
                <a:off x="864" y="302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65" name="Rectangle 72"/>
              <p:cNvSpPr>
                <a:spLocks noChangeArrowheads="1"/>
              </p:cNvSpPr>
              <p:nvPr/>
            </p:nvSpPr>
            <p:spPr bwMode="auto">
              <a:xfrm rot="5400000">
                <a:off x="2352" y="288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66" name="Rectangle 73"/>
              <p:cNvSpPr>
                <a:spLocks noChangeArrowheads="1"/>
              </p:cNvSpPr>
              <p:nvPr/>
            </p:nvSpPr>
            <p:spPr bwMode="auto">
              <a:xfrm rot="5400000">
                <a:off x="2352" y="302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67" name="Rectangle 74"/>
              <p:cNvSpPr>
                <a:spLocks noChangeArrowheads="1"/>
              </p:cNvSpPr>
              <p:nvPr/>
            </p:nvSpPr>
            <p:spPr bwMode="auto">
              <a:xfrm rot="5400000">
                <a:off x="2352" y="316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68" name="Rectangle 75"/>
              <p:cNvSpPr>
                <a:spLocks noChangeArrowheads="1"/>
              </p:cNvSpPr>
              <p:nvPr/>
            </p:nvSpPr>
            <p:spPr bwMode="auto">
              <a:xfrm rot="5400000">
                <a:off x="2592" y="288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69" name="Rectangle 76"/>
              <p:cNvSpPr>
                <a:spLocks noChangeArrowheads="1"/>
              </p:cNvSpPr>
              <p:nvPr/>
            </p:nvSpPr>
            <p:spPr bwMode="auto">
              <a:xfrm rot="5400000">
                <a:off x="2592" y="302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70" name="Rectangle 77"/>
              <p:cNvSpPr>
                <a:spLocks noChangeArrowheads="1"/>
              </p:cNvSpPr>
              <p:nvPr/>
            </p:nvSpPr>
            <p:spPr bwMode="auto">
              <a:xfrm rot="5400000">
                <a:off x="2592" y="316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71" name="Rectangle 78"/>
              <p:cNvSpPr>
                <a:spLocks noChangeArrowheads="1"/>
              </p:cNvSpPr>
              <p:nvPr/>
            </p:nvSpPr>
            <p:spPr bwMode="auto">
              <a:xfrm rot="5400000">
                <a:off x="1728" y="268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72" name="Rectangle 79"/>
              <p:cNvSpPr>
                <a:spLocks noChangeArrowheads="1"/>
              </p:cNvSpPr>
              <p:nvPr/>
            </p:nvSpPr>
            <p:spPr bwMode="auto">
              <a:xfrm rot="5400000">
                <a:off x="1872" y="268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73" name="Rectangle 80"/>
              <p:cNvSpPr>
                <a:spLocks noChangeArrowheads="1"/>
              </p:cNvSpPr>
              <p:nvPr/>
            </p:nvSpPr>
            <p:spPr bwMode="auto">
              <a:xfrm rot="5400000">
                <a:off x="1584" y="268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74" name="Rectangle 81"/>
              <p:cNvSpPr>
                <a:spLocks noChangeArrowheads="1"/>
              </p:cNvSpPr>
              <p:nvPr/>
            </p:nvSpPr>
            <p:spPr bwMode="auto">
              <a:xfrm rot="5400000">
                <a:off x="1584" y="249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75" name="Rectangle 82"/>
              <p:cNvSpPr>
                <a:spLocks noChangeArrowheads="1"/>
              </p:cNvSpPr>
              <p:nvPr/>
            </p:nvSpPr>
            <p:spPr bwMode="auto">
              <a:xfrm rot="5400000">
                <a:off x="1728" y="249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76" name="Rectangle 83"/>
              <p:cNvSpPr>
                <a:spLocks noChangeArrowheads="1"/>
              </p:cNvSpPr>
              <p:nvPr/>
            </p:nvSpPr>
            <p:spPr bwMode="auto">
              <a:xfrm rot="5400000">
                <a:off x="1872" y="249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77" name="Rectangle 84"/>
              <p:cNvSpPr>
                <a:spLocks noChangeArrowheads="1"/>
              </p:cNvSpPr>
              <p:nvPr/>
            </p:nvSpPr>
            <p:spPr bwMode="auto">
              <a:xfrm rot="5400000">
                <a:off x="1872" y="230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78" name="Rectangle 85"/>
              <p:cNvSpPr>
                <a:spLocks noChangeArrowheads="1"/>
              </p:cNvSpPr>
              <p:nvPr/>
            </p:nvSpPr>
            <p:spPr bwMode="auto">
              <a:xfrm rot="5400000">
                <a:off x="1728" y="230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79" name="Rectangle 86"/>
              <p:cNvSpPr>
                <a:spLocks noChangeArrowheads="1"/>
              </p:cNvSpPr>
              <p:nvPr/>
            </p:nvSpPr>
            <p:spPr bwMode="auto">
              <a:xfrm rot="5400000">
                <a:off x="1584" y="230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80" name="Rectangle 87"/>
              <p:cNvSpPr>
                <a:spLocks noChangeArrowheads="1"/>
              </p:cNvSpPr>
              <p:nvPr/>
            </p:nvSpPr>
            <p:spPr bwMode="auto">
              <a:xfrm rot="5400000">
                <a:off x="1584" y="2112"/>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81" name="Rectangle 88"/>
              <p:cNvSpPr>
                <a:spLocks noChangeArrowheads="1"/>
              </p:cNvSpPr>
              <p:nvPr/>
            </p:nvSpPr>
            <p:spPr bwMode="auto">
              <a:xfrm rot="5400000">
                <a:off x="1728" y="2112"/>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82" name="Rectangle 89"/>
              <p:cNvSpPr>
                <a:spLocks noChangeArrowheads="1"/>
              </p:cNvSpPr>
              <p:nvPr/>
            </p:nvSpPr>
            <p:spPr bwMode="auto">
              <a:xfrm rot="5400000">
                <a:off x="1872" y="2112"/>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83" name="Rectangle 90"/>
              <p:cNvSpPr>
                <a:spLocks noChangeArrowheads="1"/>
              </p:cNvSpPr>
              <p:nvPr/>
            </p:nvSpPr>
            <p:spPr bwMode="auto">
              <a:xfrm rot="5400000">
                <a:off x="1584" y="335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84" name="Rectangle 91"/>
              <p:cNvSpPr>
                <a:spLocks noChangeArrowheads="1"/>
              </p:cNvSpPr>
              <p:nvPr/>
            </p:nvSpPr>
            <p:spPr bwMode="auto">
              <a:xfrm rot="5400000">
                <a:off x="1728" y="336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85" name="Rectangle 92"/>
              <p:cNvSpPr>
                <a:spLocks noChangeArrowheads="1"/>
              </p:cNvSpPr>
              <p:nvPr/>
            </p:nvSpPr>
            <p:spPr bwMode="auto">
              <a:xfrm rot="5400000">
                <a:off x="1872" y="336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86" name="Rectangle 93"/>
              <p:cNvSpPr>
                <a:spLocks noChangeArrowheads="1"/>
              </p:cNvSpPr>
              <p:nvPr/>
            </p:nvSpPr>
            <p:spPr bwMode="auto">
              <a:xfrm rot="5400000">
                <a:off x="1584" y="3552"/>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87" name="Rectangle 94"/>
              <p:cNvSpPr>
                <a:spLocks noChangeArrowheads="1"/>
              </p:cNvSpPr>
              <p:nvPr/>
            </p:nvSpPr>
            <p:spPr bwMode="auto">
              <a:xfrm rot="5400000" flipH="1">
                <a:off x="1728" y="3552"/>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88" name="Rectangle 95"/>
              <p:cNvSpPr>
                <a:spLocks noChangeArrowheads="1"/>
              </p:cNvSpPr>
              <p:nvPr/>
            </p:nvSpPr>
            <p:spPr bwMode="auto">
              <a:xfrm rot="5400000">
                <a:off x="1872" y="3552"/>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89" name="Rectangle 96"/>
              <p:cNvSpPr>
                <a:spLocks noChangeArrowheads="1"/>
              </p:cNvSpPr>
              <p:nvPr/>
            </p:nvSpPr>
            <p:spPr bwMode="auto">
              <a:xfrm rot="5400000">
                <a:off x="1584" y="3732"/>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90" name="Rectangle 97"/>
              <p:cNvSpPr>
                <a:spLocks noChangeArrowheads="1"/>
              </p:cNvSpPr>
              <p:nvPr/>
            </p:nvSpPr>
            <p:spPr bwMode="auto">
              <a:xfrm rot="5400000">
                <a:off x="1728" y="374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91" name="Rectangle 98"/>
              <p:cNvSpPr>
                <a:spLocks noChangeArrowheads="1"/>
              </p:cNvSpPr>
              <p:nvPr/>
            </p:nvSpPr>
            <p:spPr bwMode="auto">
              <a:xfrm rot="5400000">
                <a:off x="1872" y="374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92" name="Rectangle 99"/>
              <p:cNvSpPr>
                <a:spLocks noChangeArrowheads="1"/>
              </p:cNvSpPr>
              <p:nvPr/>
            </p:nvSpPr>
            <p:spPr bwMode="auto">
              <a:xfrm rot="5400000">
                <a:off x="1584" y="392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93" name="Rectangle 100"/>
              <p:cNvSpPr>
                <a:spLocks noChangeArrowheads="1"/>
              </p:cNvSpPr>
              <p:nvPr/>
            </p:nvSpPr>
            <p:spPr bwMode="auto">
              <a:xfrm rot="5400000">
                <a:off x="1728" y="392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94" name="Rectangle 101"/>
              <p:cNvSpPr>
                <a:spLocks noChangeArrowheads="1"/>
              </p:cNvSpPr>
              <p:nvPr/>
            </p:nvSpPr>
            <p:spPr bwMode="auto">
              <a:xfrm rot="5400000">
                <a:off x="1872" y="392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95" name="Rectangle 102"/>
              <p:cNvSpPr>
                <a:spLocks noChangeArrowheads="1"/>
              </p:cNvSpPr>
              <p:nvPr/>
            </p:nvSpPr>
            <p:spPr bwMode="auto">
              <a:xfrm rot="5400000">
                <a:off x="1344" y="268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96" name="Rectangle 103"/>
              <p:cNvSpPr>
                <a:spLocks noChangeArrowheads="1"/>
              </p:cNvSpPr>
              <p:nvPr/>
            </p:nvSpPr>
            <p:spPr bwMode="auto">
              <a:xfrm rot="5400000">
                <a:off x="1344" y="249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97" name="Rectangle 104"/>
              <p:cNvSpPr>
                <a:spLocks noChangeArrowheads="1"/>
              </p:cNvSpPr>
              <p:nvPr/>
            </p:nvSpPr>
            <p:spPr bwMode="auto">
              <a:xfrm rot="5400000">
                <a:off x="1344" y="230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98" name="Rectangle 105"/>
              <p:cNvSpPr>
                <a:spLocks noChangeArrowheads="1"/>
              </p:cNvSpPr>
              <p:nvPr/>
            </p:nvSpPr>
            <p:spPr bwMode="auto">
              <a:xfrm rot="5400000">
                <a:off x="1104" y="267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399" name="Rectangle 106"/>
              <p:cNvSpPr>
                <a:spLocks noChangeArrowheads="1"/>
              </p:cNvSpPr>
              <p:nvPr/>
            </p:nvSpPr>
            <p:spPr bwMode="auto">
              <a:xfrm rot="5400000">
                <a:off x="1104" y="230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400" name="Rectangle 107"/>
              <p:cNvSpPr>
                <a:spLocks noChangeArrowheads="1"/>
              </p:cNvSpPr>
              <p:nvPr/>
            </p:nvSpPr>
            <p:spPr bwMode="auto">
              <a:xfrm rot="5400000">
                <a:off x="1104" y="248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401" name="Rectangle 108"/>
              <p:cNvSpPr>
                <a:spLocks noChangeArrowheads="1"/>
              </p:cNvSpPr>
              <p:nvPr/>
            </p:nvSpPr>
            <p:spPr bwMode="auto">
              <a:xfrm rot="5400000">
                <a:off x="864" y="230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402" name="Rectangle 109"/>
              <p:cNvSpPr>
                <a:spLocks noChangeArrowheads="1"/>
              </p:cNvSpPr>
              <p:nvPr/>
            </p:nvSpPr>
            <p:spPr bwMode="auto">
              <a:xfrm rot="5400000">
                <a:off x="864" y="248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403" name="Rectangle 110"/>
              <p:cNvSpPr>
                <a:spLocks noChangeArrowheads="1"/>
              </p:cNvSpPr>
              <p:nvPr/>
            </p:nvSpPr>
            <p:spPr bwMode="auto">
              <a:xfrm rot="5400000">
                <a:off x="864" y="267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404" name="Rectangle 111"/>
              <p:cNvSpPr>
                <a:spLocks noChangeArrowheads="1"/>
              </p:cNvSpPr>
              <p:nvPr/>
            </p:nvSpPr>
            <p:spPr bwMode="auto">
              <a:xfrm rot="5400000">
                <a:off x="1350" y="373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405" name="Rectangle 112"/>
              <p:cNvSpPr>
                <a:spLocks noChangeArrowheads="1"/>
              </p:cNvSpPr>
              <p:nvPr/>
            </p:nvSpPr>
            <p:spPr bwMode="auto">
              <a:xfrm rot="5400000">
                <a:off x="1350" y="354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406" name="Rectangle 113"/>
              <p:cNvSpPr>
                <a:spLocks noChangeArrowheads="1"/>
              </p:cNvSpPr>
              <p:nvPr/>
            </p:nvSpPr>
            <p:spPr bwMode="auto">
              <a:xfrm rot="5400000">
                <a:off x="1350" y="335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407" name="Rectangle 114"/>
              <p:cNvSpPr>
                <a:spLocks noChangeArrowheads="1"/>
              </p:cNvSpPr>
              <p:nvPr/>
            </p:nvSpPr>
            <p:spPr bwMode="auto">
              <a:xfrm rot="5400000">
                <a:off x="1110" y="372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408" name="Rectangle 115"/>
              <p:cNvSpPr>
                <a:spLocks noChangeArrowheads="1"/>
              </p:cNvSpPr>
              <p:nvPr/>
            </p:nvSpPr>
            <p:spPr bwMode="auto">
              <a:xfrm rot="5400000">
                <a:off x="1110" y="335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409" name="Rectangle 116"/>
              <p:cNvSpPr>
                <a:spLocks noChangeArrowheads="1"/>
              </p:cNvSpPr>
              <p:nvPr/>
            </p:nvSpPr>
            <p:spPr bwMode="auto">
              <a:xfrm rot="5400000">
                <a:off x="1110" y="353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410" name="Rectangle 117"/>
              <p:cNvSpPr>
                <a:spLocks noChangeArrowheads="1"/>
              </p:cNvSpPr>
              <p:nvPr/>
            </p:nvSpPr>
            <p:spPr bwMode="auto">
              <a:xfrm rot="5400000">
                <a:off x="870" y="335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411" name="Rectangle 118"/>
              <p:cNvSpPr>
                <a:spLocks noChangeArrowheads="1"/>
              </p:cNvSpPr>
              <p:nvPr/>
            </p:nvSpPr>
            <p:spPr bwMode="auto">
              <a:xfrm rot="5400000">
                <a:off x="870" y="353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412" name="Rectangle 119"/>
              <p:cNvSpPr>
                <a:spLocks noChangeArrowheads="1"/>
              </p:cNvSpPr>
              <p:nvPr/>
            </p:nvSpPr>
            <p:spPr bwMode="auto">
              <a:xfrm rot="5400000">
                <a:off x="870" y="372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413" name="Rectangle 120"/>
              <p:cNvSpPr>
                <a:spLocks noChangeArrowheads="1"/>
              </p:cNvSpPr>
              <p:nvPr/>
            </p:nvSpPr>
            <p:spPr bwMode="auto">
              <a:xfrm rot="5400000">
                <a:off x="2598" y="373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414" name="Rectangle 121"/>
              <p:cNvSpPr>
                <a:spLocks noChangeArrowheads="1"/>
              </p:cNvSpPr>
              <p:nvPr/>
            </p:nvSpPr>
            <p:spPr bwMode="auto">
              <a:xfrm rot="5400000">
                <a:off x="2598" y="354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415" name="Rectangle 122"/>
              <p:cNvSpPr>
                <a:spLocks noChangeArrowheads="1"/>
              </p:cNvSpPr>
              <p:nvPr/>
            </p:nvSpPr>
            <p:spPr bwMode="auto">
              <a:xfrm rot="5400000">
                <a:off x="2598" y="335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416" name="Rectangle 123"/>
              <p:cNvSpPr>
                <a:spLocks noChangeArrowheads="1"/>
              </p:cNvSpPr>
              <p:nvPr/>
            </p:nvSpPr>
            <p:spPr bwMode="auto">
              <a:xfrm rot="5400000">
                <a:off x="2358" y="372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417" name="Rectangle 124"/>
              <p:cNvSpPr>
                <a:spLocks noChangeArrowheads="1"/>
              </p:cNvSpPr>
              <p:nvPr/>
            </p:nvSpPr>
            <p:spPr bwMode="auto">
              <a:xfrm rot="5400000">
                <a:off x="2358" y="335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418" name="Rectangle 125"/>
              <p:cNvSpPr>
                <a:spLocks noChangeArrowheads="1"/>
              </p:cNvSpPr>
              <p:nvPr/>
            </p:nvSpPr>
            <p:spPr bwMode="auto">
              <a:xfrm rot="5400000">
                <a:off x="2358" y="353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419" name="Rectangle 126"/>
              <p:cNvSpPr>
                <a:spLocks noChangeArrowheads="1"/>
              </p:cNvSpPr>
              <p:nvPr/>
            </p:nvSpPr>
            <p:spPr bwMode="auto">
              <a:xfrm rot="5400000">
                <a:off x="2118" y="335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420" name="Rectangle 127"/>
              <p:cNvSpPr>
                <a:spLocks noChangeArrowheads="1"/>
              </p:cNvSpPr>
              <p:nvPr/>
            </p:nvSpPr>
            <p:spPr bwMode="auto">
              <a:xfrm rot="5400000">
                <a:off x="2118" y="3534"/>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421" name="Rectangle 128"/>
              <p:cNvSpPr>
                <a:spLocks noChangeArrowheads="1"/>
              </p:cNvSpPr>
              <p:nvPr/>
            </p:nvSpPr>
            <p:spPr bwMode="auto">
              <a:xfrm rot="5400000">
                <a:off x="2118" y="372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422" name="Rectangle 129"/>
              <p:cNvSpPr>
                <a:spLocks noChangeArrowheads="1"/>
              </p:cNvSpPr>
              <p:nvPr/>
            </p:nvSpPr>
            <p:spPr bwMode="auto">
              <a:xfrm rot="5400000">
                <a:off x="2598" y="2682"/>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423" name="Rectangle 130"/>
              <p:cNvSpPr>
                <a:spLocks noChangeArrowheads="1"/>
              </p:cNvSpPr>
              <p:nvPr/>
            </p:nvSpPr>
            <p:spPr bwMode="auto">
              <a:xfrm rot="5400000">
                <a:off x="2598" y="249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424" name="Rectangle 131"/>
              <p:cNvSpPr>
                <a:spLocks noChangeArrowheads="1"/>
              </p:cNvSpPr>
              <p:nvPr/>
            </p:nvSpPr>
            <p:spPr bwMode="auto">
              <a:xfrm rot="5400000">
                <a:off x="2598" y="229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425" name="Rectangle 132"/>
              <p:cNvSpPr>
                <a:spLocks noChangeArrowheads="1"/>
              </p:cNvSpPr>
              <p:nvPr/>
            </p:nvSpPr>
            <p:spPr bwMode="auto">
              <a:xfrm rot="5400000">
                <a:off x="2358" y="267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426" name="Rectangle 133"/>
              <p:cNvSpPr>
                <a:spLocks noChangeArrowheads="1"/>
              </p:cNvSpPr>
              <p:nvPr/>
            </p:nvSpPr>
            <p:spPr bwMode="auto">
              <a:xfrm rot="5400000">
                <a:off x="2358" y="229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427" name="Rectangle 134"/>
              <p:cNvSpPr>
                <a:spLocks noChangeArrowheads="1"/>
              </p:cNvSpPr>
              <p:nvPr/>
            </p:nvSpPr>
            <p:spPr bwMode="auto">
              <a:xfrm rot="5400000">
                <a:off x="2358" y="247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428" name="Rectangle 135"/>
              <p:cNvSpPr>
                <a:spLocks noChangeArrowheads="1"/>
              </p:cNvSpPr>
              <p:nvPr/>
            </p:nvSpPr>
            <p:spPr bwMode="auto">
              <a:xfrm rot="5400000">
                <a:off x="2118" y="229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429" name="Rectangle 136"/>
              <p:cNvSpPr>
                <a:spLocks noChangeArrowheads="1"/>
              </p:cNvSpPr>
              <p:nvPr/>
            </p:nvSpPr>
            <p:spPr bwMode="auto">
              <a:xfrm rot="5400000">
                <a:off x="2118" y="247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430" name="Rectangle 137"/>
              <p:cNvSpPr>
                <a:spLocks noChangeArrowheads="1"/>
              </p:cNvSpPr>
              <p:nvPr/>
            </p:nvSpPr>
            <p:spPr bwMode="auto">
              <a:xfrm rot="5400000">
                <a:off x="2118" y="267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431" name="Rectangle 138"/>
              <p:cNvSpPr>
                <a:spLocks noChangeArrowheads="1"/>
              </p:cNvSpPr>
              <p:nvPr/>
            </p:nvSpPr>
            <p:spPr bwMode="auto">
              <a:xfrm rot="5400000">
                <a:off x="1350" y="393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432" name="Rectangle 139"/>
              <p:cNvSpPr>
                <a:spLocks noChangeArrowheads="1"/>
              </p:cNvSpPr>
              <p:nvPr/>
            </p:nvSpPr>
            <p:spPr bwMode="auto">
              <a:xfrm rot="5400000">
                <a:off x="1110" y="391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433" name="Rectangle 140"/>
              <p:cNvSpPr>
                <a:spLocks noChangeArrowheads="1"/>
              </p:cNvSpPr>
              <p:nvPr/>
            </p:nvSpPr>
            <p:spPr bwMode="auto">
              <a:xfrm rot="5400000">
                <a:off x="870" y="391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434" name="Rectangle 141"/>
              <p:cNvSpPr>
                <a:spLocks noChangeArrowheads="1"/>
              </p:cNvSpPr>
              <p:nvPr/>
            </p:nvSpPr>
            <p:spPr bwMode="auto">
              <a:xfrm rot="5400000">
                <a:off x="1350" y="210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435" name="Rectangle 142"/>
              <p:cNvSpPr>
                <a:spLocks noChangeArrowheads="1"/>
              </p:cNvSpPr>
              <p:nvPr/>
            </p:nvSpPr>
            <p:spPr bwMode="auto">
              <a:xfrm rot="5400000">
                <a:off x="1110" y="210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436" name="Rectangle 143"/>
              <p:cNvSpPr>
                <a:spLocks noChangeArrowheads="1"/>
              </p:cNvSpPr>
              <p:nvPr/>
            </p:nvSpPr>
            <p:spPr bwMode="auto">
              <a:xfrm rot="5400000">
                <a:off x="870" y="210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437" name="Rectangle 144"/>
              <p:cNvSpPr>
                <a:spLocks noChangeArrowheads="1"/>
              </p:cNvSpPr>
              <p:nvPr/>
            </p:nvSpPr>
            <p:spPr bwMode="auto">
              <a:xfrm rot="5400000">
                <a:off x="2598" y="210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438" name="Rectangle 145"/>
              <p:cNvSpPr>
                <a:spLocks noChangeArrowheads="1"/>
              </p:cNvSpPr>
              <p:nvPr/>
            </p:nvSpPr>
            <p:spPr bwMode="auto">
              <a:xfrm rot="5400000">
                <a:off x="2358" y="210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439" name="Rectangle 146"/>
              <p:cNvSpPr>
                <a:spLocks noChangeArrowheads="1"/>
              </p:cNvSpPr>
              <p:nvPr/>
            </p:nvSpPr>
            <p:spPr bwMode="auto">
              <a:xfrm rot="5400000">
                <a:off x="2118" y="2106"/>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440" name="Rectangle 147"/>
              <p:cNvSpPr>
                <a:spLocks noChangeArrowheads="1"/>
              </p:cNvSpPr>
              <p:nvPr/>
            </p:nvSpPr>
            <p:spPr bwMode="auto">
              <a:xfrm rot="5400000">
                <a:off x="2586" y="3930"/>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441" name="Rectangle 148"/>
              <p:cNvSpPr>
                <a:spLocks noChangeArrowheads="1"/>
              </p:cNvSpPr>
              <p:nvPr/>
            </p:nvSpPr>
            <p:spPr bwMode="auto">
              <a:xfrm rot="5400000">
                <a:off x="2346" y="391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sp>
            <p:nvSpPr>
              <p:cNvPr id="12442" name="Rectangle 149"/>
              <p:cNvSpPr>
                <a:spLocks noChangeArrowheads="1"/>
              </p:cNvSpPr>
              <p:nvPr/>
            </p:nvSpPr>
            <p:spPr bwMode="auto">
              <a:xfrm rot="5400000">
                <a:off x="2106" y="3918"/>
                <a:ext cx="48" cy="60"/>
              </a:xfrm>
              <a:prstGeom prst="rect">
                <a:avLst/>
              </a:prstGeom>
              <a:solidFill>
                <a:srgbClr val="CA32B1">
                  <a:alpha val="50195"/>
                </a:srgbClr>
              </a:solidFill>
              <a:ln w="9525">
                <a:solidFill>
                  <a:srgbClr val="CA32B1"/>
                </a:solidFill>
                <a:miter lim="800000"/>
                <a:headEnd/>
                <a:tailEnd/>
              </a:ln>
            </p:spPr>
            <p:txBody>
              <a:bodyPr wrap="none" anchor="ctr"/>
              <a:lstStyle/>
              <a:p>
                <a:endParaRPr lang="zh-CN" altLang="en-US"/>
              </a:p>
            </p:txBody>
          </p:sp>
        </p:grpSp>
        <p:sp>
          <p:nvSpPr>
            <p:cNvPr id="12342" name="Text Box 150"/>
            <p:cNvSpPr txBox="1">
              <a:spLocks noChangeArrowheads="1"/>
            </p:cNvSpPr>
            <p:nvPr/>
          </p:nvSpPr>
          <p:spPr bwMode="auto">
            <a:xfrm>
              <a:off x="29" y="2160"/>
              <a:ext cx="643" cy="2016"/>
            </a:xfrm>
            <a:prstGeom prst="rect">
              <a:avLst/>
            </a:prstGeom>
            <a:noFill/>
            <a:ln w="9525">
              <a:noFill/>
              <a:miter lim="800000"/>
              <a:headEnd/>
              <a:tailEnd/>
            </a:ln>
          </p:spPr>
          <p:txBody>
            <a:bodyPr vert="eaVert">
              <a:spAutoFit/>
            </a:bodyPr>
            <a:lstStyle/>
            <a:p>
              <a:pPr>
                <a:spcBef>
                  <a:spcPct val="50000"/>
                </a:spcBef>
              </a:pPr>
              <a:r>
                <a:rPr lang="zh-CN" altLang="en-US">
                  <a:solidFill>
                    <a:srgbClr val="800000"/>
                  </a:solidFill>
                  <a:ea typeface="仿宋_GB2312" pitchFamily="49" charset="-122"/>
                </a:rPr>
                <a:t>只让网格的频谱通过</a:t>
              </a:r>
            </a:p>
          </p:txBody>
        </p:sp>
      </p:grpSp>
      <p:grpSp>
        <p:nvGrpSpPr>
          <p:cNvPr id="6" name="Group 151"/>
          <p:cNvGrpSpPr>
            <a:grpSpLocks/>
          </p:cNvGrpSpPr>
          <p:nvPr/>
        </p:nvGrpSpPr>
        <p:grpSpPr bwMode="auto">
          <a:xfrm>
            <a:off x="5181600" y="3200400"/>
            <a:ext cx="3733800" cy="2743200"/>
            <a:chOff x="3027" y="2016"/>
            <a:chExt cx="2733" cy="1968"/>
          </a:xfrm>
        </p:grpSpPr>
        <p:grpSp>
          <p:nvGrpSpPr>
            <p:cNvPr id="7" name="Group 152"/>
            <p:cNvGrpSpPr>
              <a:grpSpLocks/>
            </p:cNvGrpSpPr>
            <p:nvPr/>
          </p:nvGrpSpPr>
          <p:grpSpPr bwMode="auto">
            <a:xfrm>
              <a:off x="3792" y="2016"/>
              <a:ext cx="1968" cy="1968"/>
              <a:chOff x="3696" y="2160"/>
              <a:chExt cx="1968" cy="1968"/>
            </a:xfrm>
          </p:grpSpPr>
          <p:sp>
            <p:nvSpPr>
              <p:cNvPr id="12299" name="Rectangle 153"/>
              <p:cNvSpPr>
                <a:spLocks noChangeArrowheads="1"/>
              </p:cNvSpPr>
              <p:nvPr/>
            </p:nvSpPr>
            <p:spPr bwMode="auto">
              <a:xfrm>
                <a:off x="3696" y="2448"/>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300" name="Rectangle 154"/>
              <p:cNvSpPr>
                <a:spLocks noChangeArrowheads="1"/>
              </p:cNvSpPr>
              <p:nvPr/>
            </p:nvSpPr>
            <p:spPr bwMode="auto">
              <a:xfrm>
                <a:off x="3696" y="2544"/>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301" name="Rectangle 155"/>
              <p:cNvSpPr>
                <a:spLocks noChangeArrowheads="1"/>
              </p:cNvSpPr>
              <p:nvPr/>
            </p:nvSpPr>
            <p:spPr bwMode="auto">
              <a:xfrm>
                <a:off x="3696" y="2640"/>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302" name="Rectangle 156"/>
              <p:cNvSpPr>
                <a:spLocks noChangeArrowheads="1"/>
              </p:cNvSpPr>
              <p:nvPr/>
            </p:nvSpPr>
            <p:spPr bwMode="auto">
              <a:xfrm>
                <a:off x="3696" y="273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303" name="Rectangle 157"/>
              <p:cNvSpPr>
                <a:spLocks noChangeArrowheads="1"/>
              </p:cNvSpPr>
              <p:nvPr/>
            </p:nvSpPr>
            <p:spPr bwMode="auto">
              <a:xfrm>
                <a:off x="3696" y="2832"/>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304" name="Rectangle 158"/>
              <p:cNvSpPr>
                <a:spLocks noChangeArrowheads="1"/>
              </p:cNvSpPr>
              <p:nvPr/>
            </p:nvSpPr>
            <p:spPr bwMode="auto">
              <a:xfrm>
                <a:off x="3696" y="2928"/>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305" name="Rectangle 159"/>
              <p:cNvSpPr>
                <a:spLocks noChangeArrowheads="1"/>
              </p:cNvSpPr>
              <p:nvPr/>
            </p:nvSpPr>
            <p:spPr bwMode="auto">
              <a:xfrm>
                <a:off x="3696" y="3024"/>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306" name="Rectangle 160"/>
              <p:cNvSpPr>
                <a:spLocks noChangeArrowheads="1"/>
              </p:cNvSpPr>
              <p:nvPr/>
            </p:nvSpPr>
            <p:spPr bwMode="auto">
              <a:xfrm>
                <a:off x="3696" y="3120"/>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307" name="Rectangle 161"/>
              <p:cNvSpPr>
                <a:spLocks noChangeArrowheads="1"/>
              </p:cNvSpPr>
              <p:nvPr/>
            </p:nvSpPr>
            <p:spPr bwMode="auto">
              <a:xfrm>
                <a:off x="3696" y="321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308" name="Rectangle 162"/>
              <p:cNvSpPr>
                <a:spLocks noChangeArrowheads="1"/>
              </p:cNvSpPr>
              <p:nvPr/>
            </p:nvSpPr>
            <p:spPr bwMode="auto">
              <a:xfrm>
                <a:off x="3696" y="3312"/>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309" name="Rectangle 163"/>
              <p:cNvSpPr>
                <a:spLocks noChangeArrowheads="1"/>
              </p:cNvSpPr>
              <p:nvPr/>
            </p:nvSpPr>
            <p:spPr bwMode="auto">
              <a:xfrm>
                <a:off x="3696" y="3408"/>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310" name="Rectangle 164"/>
              <p:cNvSpPr>
                <a:spLocks noChangeArrowheads="1"/>
              </p:cNvSpPr>
              <p:nvPr/>
            </p:nvSpPr>
            <p:spPr bwMode="auto">
              <a:xfrm>
                <a:off x="3696" y="3504"/>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311" name="Rectangle 165"/>
              <p:cNvSpPr>
                <a:spLocks noChangeArrowheads="1"/>
              </p:cNvSpPr>
              <p:nvPr/>
            </p:nvSpPr>
            <p:spPr bwMode="auto">
              <a:xfrm>
                <a:off x="3696" y="3600"/>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312" name="Rectangle 166"/>
              <p:cNvSpPr>
                <a:spLocks noChangeArrowheads="1"/>
              </p:cNvSpPr>
              <p:nvPr/>
            </p:nvSpPr>
            <p:spPr bwMode="auto">
              <a:xfrm rot="5400000">
                <a:off x="2760" y="309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313" name="Rectangle 167"/>
              <p:cNvSpPr>
                <a:spLocks noChangeArrowheads="1"/>
              </p:cNvSpPr>
              <p:nvPr/>
            </p:nvSpPr>
            <p:spPr bwMode="auto">
              <a:xfrm rot="5400000">
                <a:off x="2856" y="309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314" name="Rectangle 168"/>
              <p:cNvSpPr>
                <a:spLocks noChangeArrowheads="1"/>
              </p:cNvSpPr>
              <p:nvPr/>
            </p:nvSpPr>
            <p:spPr bwMode="auto">
              <a:xfrm rot="5400000">
                <a:off x="2952" y="309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315" name="Rectangle 169"/>
              <p:cNvSpPr>
                <a:spLocks noChangeArrowheads="1"/>
              </p:cNvSpPr>
              <p:nvPr/>
            </p:nvSpPr>
            <p:spPr bwMode="auto">
              <a:xfrm rot="5400000">
                <a:off x="3048" y="309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316" name="Rectangle 170"/>
              <p:cNvSpPr>
                <a:spLocks noChangeArrowheads="1"/>
              </p:cNvSpPr>
              <p:nvPr/>
            </p:nvSpPr>
            <p:spPr bwMode="auto">
              <a:xfrm rot="5400000">
                <a:off x="3144" y="309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317" name="Rectangle 171"/>
              <p:cNvSpPr>
                <a:spLocks noChangeArrowheads="1"/>
              </p:cNvSpPr>
              <p:nvPr/>
            </p:nvSpPr>
            <p:spPr bwMode="auto">
              <a:xfrm rot="5400000">
                <a:off x="3240" y="309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318" name="Rectangle 172"/>
              <p:cNvSpPr>
                <a:spLocks noChangeArrowheads="1"/>
              </p:cNvSpPr>
              <p:nvPr/>
            </p:nvSpPr>
            <p:spPr bwMode="auto">
              <a:xfrm rot="5400000">
                <a:off x="3336" y="309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319" name="Rectangle 173"/>
              <p:cNvSpPr>
                <a:spLocks noChangeArrowheads="1"/>
              </p:cNvSpPr>
              <p:nvPr/>
            </p:nvSpPr>
            <p:spPr bwMode="auto">
              <a:xfrm rot="5400000">
                <a:off x="3432" y="309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320" name="Rectangle 174"/>
              <p:cNvSpPr>
                <a:spLocks noChangeArrowheads="1"/>
              </p:cNvSpPr>
              <p:nvPr/>
            </p:nvSpPr>
            <p:spPr bwMode="auto">
              <a:xfrm rot="5400000">
                <a:off x="3528" y="309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321" name="Rectangle 175"/>
              <p:cNvSpPr>
                <a:spLocks noChangeArrowheads="1"/>
              </p:cNvSpPr>
              <p:nvPr/>
            </p:nvSpPr>
            <p:spPr bwMode="auto">
              <a:xfrm rot="5400000">
                <a:off x="3624" y="309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322" name="Rectangle 176"/>
              <p:cNvSpPr>
                <a:spLocks noChangeArrowheads="1"/>
              </p:cNvSpPr>
              <p:nvPr/>
            </p:nvSpPr>
            <p:spPr bwMode="auto">
              <a:xfrm rot="5400000">
                <a:off x="3720" y="309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323" name="Rectangle 177"/>
              <p:cNvSpPr>
                <a:spLocks noChangeArrowheads="1"/>
              </p:cNvSpPr>
              <p:nvPr/>
            </p:nvSpPr>
            <p:spPr bwMode="auto">
              <a:xfrm rot="5400000">
                <a:off x="3816" y="309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324" name="Rectangle 178"/>
              <p:cNvSpPr>
                <a:spLocks noChangeArrowheads="1"/>
              </p:cNvSpPr>
              <p:nvPr/>
            </p:nvSpPr>
            <p:spPr bwMode="auto">
              <a:xfrm rot="5400000">
                <a:off x="3912" y="309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325" name="Rectangle 179"/>
              <p:cNvSpPr>
                <a:spLocks noChangeArrowheads="1"/>
              </p:cNvSpPr>
              <p:nvPr/>
            </p:nvSpPr>
            <p:spPr bwMode="auto">
              <a:xfrm rot="5400000">
                <a:off x="4008" y="309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326" name="Rectangle 180"/>
              <p:cNvSpPr>
                <a:spLocks noChangeArrowheads="1"/>
              </p:cNvSpPr>
              <p:nvPr/>
            </p:nvSpPr>
            <p:spPr bwMode="auto">
              <a:xfrm rot="5400000">
                <a:off x="4104" y="309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327" name="Rectangle 181"/>
              <p:cNvSpPr>
                <a:spLocks noChangeArrowheads="1"/>
              </p:cNvSpPr>
              <p:nvPr/>
            </p:nvSpPr>
            <p:spPr bwMode="auto">
              <a:xfrm rot="5400000">
                <a:off x="4200" y="309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328" name="Rectangle 182"/>
              <p:cNvSpPr>
                <a:spLocks noChangeArrowheads="1"/>
              </p:cNvSpPr>
              <p:nvPr/>
            </p:nvSpPr>
            <p:spPr bwMode="auto">
              <a:xfrm rot="5400000">
                <a:off x="4296" y="309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329" name="Rectangle 183"/>
              <p:cNvSpPr>
                <a:spLocks noChangeArrowheads="1"/>
              </p:cNvSpPr>
              <p:nvPr/>
            </p:nvSpPr>
            <p:spPr bwMode="auto">
              <a:xfrm rot="5400000">
                <a:off x="4392" y="309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330" name="Rectangle 184"/>
              <p:cNvSpPr>
                <a:spLocks noChangeArrowheads="1"/>
              </p:cNvSpPr>
              <p:nvPr/>
            </p:nvSpPr>
            <p:spPr bwMode="auto">
              <a:xfrm rot="5400000">
                <a:off x="4488" y="309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331" name="Rectangle 185"/>
              <p:cNvSpPr>
                <a:spLocks noChangeArrowheads="1"/>
              </p:cNvSpPr>
              <p:nvPr/>
            </p:nvSpPr>
            <p:spPr bwMode="auto">
              <a:xfrm rot="5400000">
                <a:off x="4584" y="309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332" name="Rectangle 186"/>
              <p:cNvSpPr>
                <a:spLocks noChangeArrowheads="1"/>
              </p:cNvSpPr>
              <p:nvPr/>
            </p:nvSpPr>
            <p:spPr bwMode="auto">
              <a:xfrm rot="5400000">
                <a:off x="4680" y="309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333" name="Rectangle 187"/>
              <p:cNvSpPr>
                <a:spLocks noChangeArrowheads="1"/>
              </p:cNvSpPr>
              <p:nvPr/>
            </p:nvSpPr>
            <p:spPr bwMode="auto">
              <a:xfrm>
                <a:off x="3696" y="2160"/>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334" name="Rectangle 188"/>
              <p:cNvSpPr>
                <a:spLocks noChangeArrowheads="1"/>
              </p:cNvSpPr>
              <p:nvPr/>
            </p:nvSpPr>
            <p:spPr bwMode="auto">
              <a:xfrm>
                <a:off x="3696" y="225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335" name="Rectangle 189"/>
              <p:cNvSpPr>
                <a:spLocks noChangeArrowheads="1"/>
              </p:cNvSpPr>
              <p:nvPr/>
            </p:nvSpPr>
            <p:spPr bwMode="auto">
              <a:xfrm>
                <a:off x="3696" y="2352"/>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336" name="Rectangle 190"/>
              <p:cNvSpPr>
                <a:spLocks noChangeArrowheads="1"/>
              </p:cNvSpPr>
              <p:nvPr/>
            </p:nvSpPr>
            <p:spPr bwMode="auto">
              <a:xfrm>
                <a:off x="3696" y="3696"/>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337" name="Rectangle 191"/>
              <p:cNvSpPr>
                <a:spLocks noChangeArrowheads="1"/>
              </p:cNvSpPr>
              <p:nvPr/>
            </p:nvSpPr>
            <p:spPr bwMode="auto">
              <a:xfrm>
                <a:off x="3696" y="3792"/>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338" name="Rectangle 192"/>
              <p:cNvSpPr>
                <a:spLocks noChangeArrowheads="1"/>
              </p:cNvSpPr>
              <p:nvPr/>
            </p:nvSpPr>
            <p:spPr bwMode="auto">
              <a:xfrm>
                <a:off x="3696" y="3888"/>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339" name="Rectangle 193"/>
              <p:cNvSpPr>
                <a:spLocks noChangeArrowheads="1"/>
              </p:cNvSpPr>
              <p:nvPr/>
            </p:nvSpPr>
            <p:spPr bwMode="auto">
              <a:xfrm>
                <a:off x="3696" y="3984"/>
                <a:ext cx="1920"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sp>
            <p:nvSpPr>
              <p:cNvPr id="12340" name="Rectangle 194"/>
              <p:cNvSpPr>
                <a:spLocks noChangeArrowheads="1"/>
              </p:cNvSpPr>
              <p:nvPr/>
            </p:nvSpPr>
            <p:spPr bwMode="auto">
              <a:xfrm>
                <a:off x="3696" y="4080"/>
                <a:ext cx="1968" cy="48"/>
              </a:xfrm>
              <a:prstGeom prst="rect">
                <a:avLst/>
              </a:prstGeom>
              <a:solidFill>
                <a:srgbClr val="993366"/>
              </a:solidFill>
              <a:ln w="9525">
                <a:solidFill>
                  <a:srgbClr val="993366"/>
                </a:solidFill>
                <a:miter lim="800000"/>
                <a:headEnd/>
                <a:tailEnd/>
              </a:ln>
            </p:spPr>
            <p:txBody>
              <a:bodyPr wrap="none" anchor="ctr"/>
              <a:lstStyle/>
              <a:p>
                <a:endParaRPr lang="zh-CN" altLang="en-US"/>
              </a:p>
            </p:txBody>
          </p:sp>
        </p:grpSp>
        <p:sp>
          <p:nvSpPr>
            <p:cNvPr id="12298" name="Text Box 195"/>
            <p:cNvSpPr txBox="1">
              <a:spLocks noChangeArrowheads="1"/>
            </p:cNvSpPr>
            <p:nvPr/>
          </p:nvSpPr>
          <p:spPr bwMode="auto">
            <a:xfrm>
              <a:off x="3027" y="2208"/>
              <a:ext cx="669" cy="1633"/>
            </a:xfrm>
            <a:prstGeom prst="rect">
              <a:avLst/>
            </a:prstGeom>
            <a:noFill/>
            <a:ln w="9525">
              <a:noFill/>
              <a:miter lim="800000"/>
              <a:headEnd/>
              <a:tailEnd/>
            </a:ln>
          </p:spPr>
          <p:txBody>
            <a:bodyPr vert="eaVert">
              <a:spAutoFit/>
            </a:bodyPr>
            <a:lstStyle/>
            <a:p>
              <a:pPr>
                <a:spcBef>
                  <a:spcPct val="50000"/>
                </a:spcBef>
              </a:pPr>
              <a:r>
                <a:rPr lang="zh-CN" altLang="en-US">
                  <a:solidFill>
                    <a:srgbClr val="800000"/>
                  </a:solidFill>
                  <a:ea typeface="仿宋_GB2312" pitchFamily="49" charset="-122"/>
                </a:rPr>
                <a:t>网格的像灰尘消失</a:t>
              </a:r>
            </a:p>
          </p:txBody>
        </p:sp>
      </p:grpSp>
      <p:sp>
        <p:nvSpPr>
          <p:cNvPr id="30916" name="AutoShape 196"/>
          <p:cNvSpPr>
            <a:spLocks noChangeArrowheads="1"/>
          </p:cNvSpPr>
          <p:nvPr/>
        </p:nvSpPr>
        <p:spPr bwMode="auto">
          <a:xfrm>
            <a:off x="5029200" y="4419600"/>
            <a:ext cx="609600" cy="457200"/>
          </a:xfrm>
          <a:prstGeom prst="rightArrow">
            <a:avLst>
              <a:gd name="adj1" fmla="val 50000"/>
              <a:gd name="adj2" fmla="val 33333"/>
            </a:avLst>
          </a:prstGeom>
          <a:solidFill>
            <a:srgbClr val="FF7C80"/>
          </a:solidFill>
          <a:ln w="9525">
            <a:solidFill>
              <a:srgbClr val="FF7C80"/>
            </a:solidFill>
            <a:miter lim="800000"/>
            <a:headEnd/>
            <a:tailEnd/>
          </a:ln>
        </p:spPr>
        <p:txBody>
          <a:bodyPr wrap="none" anchor="ctr"/>
          <a:lstStyle/>
          <a:p>
            <a:endParaRPr lang="zh-CN" altLang="en-US"/>
          </a:p>
        </p:txBody>
      </p:sp>
      <p:sp>
        <p:nvSpPr>
          <p:cNvPr id="12295" name="AutoShape 197">
            <a:hlinkClick r:id="" action="ppaction://hlinkshowjump?jump=nextslide"/>
          </p:cNvPr>
          <p:cNvSpPr>
            <a:spLocks noChangeArrowheads="1"/>
          </p:cNvSpPr>
          <p:nvPr/>
        </p:nvSpPr>
        <p:spPr bwMode="auto">
          <a:xfrm>
            <a:off x="8534400" y="6324600"/>
            <a:ext cx="381000" cy="381000"/>
          </a:xfrm>
          <a:prstGeom prst="rightArrow">
            <a:avLst>
              <a:gd name="adj1" fmla="val 50000"/>
              <a:gd name="adj2" fmla="val 25000"/>
            </a:avLst>
          </a:prstGeom>
          <a:solidFill>
            <a:srgbClr val="C1E0FF"/>
          </a:solidFill>
          <a:ln w="9525">
            <a:solidFill>
              <a:srgbClr val="005BB6"/>
            </a:solidFill>
            <a:miter lim="800000"/>
            <a:headEnd/>
            <a:tailEnd/>
          </a:ln>
        </p:spPr>
        <p:txBody>
          <a:bodyPr wrap="none" anchor="ctr"/>
          <a:lstStyle/>
          <a:p>
            <a:endParaRPr lang="zh-CN" altLang="en-US"/>
          </a:p>
        </p:txBody>
      </p:sp>
      <p:sp>
        <p:nvSpPr>
          <p:cNvPr id="12296" name="AutoShape 198">
            <a:hlinkClick r:id="" action="ppaction://hlinkshowjump?jump=previousslide"/>
          </p:cNvPr>
          <p:cNvSpPr>
            <a:spLocks noChangeArrowheads="1"/>
          </p:cNvSpPr>
          <p:nvPr/>
        </p:nvSpPr>
        <p:spPr bwMode="auto">
          <a:xfrm flipH="1">
            <a:off x="8001000" y="6324600"/>
            <a:ext cx="381000" cy="381000"/>
          </a:xfrm>
          <a:prstGeom prst="rightArrow">
            <a:avLst>
              <a:gd name="adj1" fmla="val 50000"/>
              <a:gd name="adj2" fmla="val 25000"/>
            </a:avLst>
          </a:prstGeom>
          <a:solidFill>
            <a:srgbClr val="F6DDCE"/>
          </a:solidFill>
          <a:ln w="9525">
            <a:solidFill>
              <a:srgbClr val="BF6639"/>
            </a:solidFill>
            <a:miter lim="800000"/>
            <a:headEnd/>
            <a:tailEnd/>
          </a:ln>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30916"/>
                                        </p:tgtEl>
                                        <p:attrNameLst>
                                          <p:attrName>style.visibility</p:attrName>
                                        </p:attrNameLst>
                                      </p:cBhvr>
                                      <p:to>
                                        <p:strVal val="visible"/>
                                      </p:to>
                                    </p:set>
                                    <p:animEffect transition="in" filter="randombar(vertical)">
                                      <p:cBhvr>
                                        <p:cTn id="17" dur="500"/>
                                        <p:tgtEl>
                                          <p:spTgt spid="3091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1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447800" y="838200"/>
            <a:ext cx="7239000" cy="2654300"/>
          </a:xfrm>
          <a:prstGeom prst="rect">
            <a:avLst/>
          </a:prstGeom>
          <a:noFill/>
          <a:ln w="9525">
            <a:noFill/>
            <a:miter lim="800000"/>
            <a:headEnd/>
            <a:tailEnd/>
          </a:ln>
        </p:spPr>
        <p:txBody>
          <a:bodyPr>
            <a:spAutoFit/>
          </a:bodyPr>
          <a:lstStyle/>
          <a:p>
            <a:pPr>
              <a:spcBef>
                <a:spcPct val="50000"/>
              </a:spcBef>
            </a:pPr>
            <a:r>
              <a:rPr lang="zh-CN" altLang="en-US" sz="2800" b="1" dirty="0">
                <a:solidFill>
                  <a:srgbClr val="FFE1E1"/>
                </a:solidFill>
                <a:latin typeface="宋体" charset="-122"/>
              </a:rPr>
              <a:t>　　</a:t>
            </a:r>
            <a:r>
              <a:rPr lang="zh-CN" altLang="en-US" sz="2800" b="1" dirty="0">
                <a:solidFill>
                  <a:srgbClr val="002060"/>
                </a:solidFill>
                <a:latin typeface="宋体" charset="-122"/>
              </a:rPr>
              <a:t>用白光照明透明物体,物体的不同部分是由不同取向的透射光栅片组成.频谱面上(除零级外)干涉主极大呈彩色.物面上不同的部分的频谱在不同方向上. 将一个方向的频谱,只保留一种颜色,滤掉其余的颜色,其对应的象面上,就显示出该频率的颜色来.</a:t>
            </a:r>
          </a:p>
        </p:txBody>
      </p:sp>
      <p:sp>
        <p:nvSpPr>
          <p:cNvPr id="31747" name="Text Box 3">
            <a:hlinkClick r:id="rId3" action="ppaction://hlinksldjump"/>
          </p:cNvPr>
          <p:cNvSpPr txBox="1">
            <a:spLocks noChangeArrowheads="1"/>
          </p:cNvSpPr>
          <p:nvPr/>
        </p:nvSpPr>
        <p:spPr bwMode="auto">
          <a:xfrm>
            <a:off x="1219200" y="228600"/>
            <a:ext cx="2895600" cy="519113"/>
          </a:xfrm>
          <a:prstGeom prst="rect">
            <a:avLst/>
          </a:prstGeom>
          <a:noFill/>
          <a:ln w="9525">
            <a:noFill/>
            <a:miter lim="800000"/>
            <a:headEnd/>
            <a:tailEnd/>
          </a:ln>
        </p:spPr>
        <p:txBody>
          <a:bodyPr>
            <a:spAutoFit/>
          </a:bodyPr>
          <a:lstStyle/>
          <a:p>
            <a:pPr>
              <a:spcBef>
                <a:spcPct val="50000"/>
              </a:spcBef>
            </a:pPr>
            <a:r>
              <a:rPr lang="zh-CN" altLang="en-US" sz="2800" b="1" dirty="0">
                <a:solidFill>
                  <a:srgbClr val="FF0000"/>
                </a:solidFill>
                <a:latin typeface="宋体" charset="-122"/>
              </a:rPr>
              <a:t>(3)  </a:t>
            </a:r>
            <a:r>
              <a:rPr lang="zh-CN" altLang="en-US" sz="2800" b="1" dirty="0">
                <a:solidFill>
                  <a:srgbClr val="FF0000"/>
                </a:solidFill>
                <a:latin typeface="宋体" charset="-122"/>
                <a:sym typeface="Symbol" pitchFamily="18" charset="2"/>
              </a:rPr>
              <a:t>调制实验</a:t>
            </a:r>
            <a:endParaRPr lang="zh-CN" altLang="en-US" sz="2800" b="1" dirty="0">
              <a:solidFill>
                <a:srgbClr val="FF0000"/>
              </a:solidFill>
              <a:latin typeface="宋体" charset="-122"/>
            </a:endParaRPr>
          </a:p>
        </p:txBody>
      </p:sp>
      <p:grpSp>
        <p:nvGrpSpPr>
          <p:cNvPr id="2" name="Group 4"/>
          <p:cNvGrpSpPr>
            <a:grpSpLocks/>
          </p:cNvGrpSpPr>
          <p:nvPr/>
        </p:nvGrpSpPr>
        <p:grpSpPr bwMode="auto">
          <a:xfrm>
            <a:off x="838200" y="3657600"/>
            <a:ext cx="7620000" cy="2616200"/>
            <a:chOff x="528" y="2304"/>
            <a:chExt cx="4800" cy="1648"/>
          </a:xfrm>
        </p:grpSpPr>
        <p:sp>
          <p:nvSpPr>
            <p:cNvPr id="13324" name="Text Box 5"/>
            <p:cNvSpPr txBox="1">
              <a:spLocks noChangeArrowheads="1"/>
            </p:cNvSpPr>
            <p:nvPr/>
          </p:nvSpPr>
          <p:spPr bwMode="auto">
            <a:xfrm>
              <a:off x="1824" y="2352"/>
              <a:ext cx="624" cy="250"/>
            </a:xfrm>
            <a:prstGeom prst="rect">
              <a:avLst/>
            </a:prstGeom>
            <a:noFill/>
            <a:ln w="9525">
              <a:noFill/>
              <a:miter lim="800000"/>
              <a:headEnd/>
              <a:tailEnd/>
            </a:ln>
          </p:spPr>
          <p:txBody>
            <a:bodyPr>
              <a:spAutoFit/>
            </a:bodyPr>
            <a:lstStyle/>
            <a:p>
              <a:pPr>
                <a:spcBef>
                  <a:spcPct val="50000"/>
                </a:spcBef>
              </a:pPr>
              <a:r>
                <a:rPr lang="zh-CN" altLang="en-US" sz="2000" dirty="0">
                  <a:solidFill>
                    <a:srgbClr val="FF0000"/>
                  </a:solidFill>
                  <a:latin typeface="宋体" charset="-122"/>
                </a:rPr>
                <a:t>物面</a:t>
              </a:r>
            </a:p>
          </p:txBody>
        </p:sp>
        <p:sp>
          <p:nvSpPr>
            <p:cNvPr id="13325" name="Text Box 6"/>
            <p:cNvSpPr txBox="1">
              <a:spLocks noChangeArrowheads="1"/>
            </p:cNvSpPr>
            <p:nvPr/>
          </p:nvSpPr>
          <p:spPr bwMode="auto">
            <a:xfrm>
              <a:off x="528" y="2784"/>
              <a:ext cx="480" cy="250"/>
            </a:xfrm>
            <a:prstGeom prst="rect">
              <a:avLst/>
            </a:prstGeom>
            <a:noFill/>
            <a:ln w="9525">
              <a:noFill/>
              <a:miter lim="800000"/>
              <a:headEnd/>
              <a:tailEnd/>
            </a:ln>
          </p:spPr>
          <p:txBody>
            <a:bodyPr>
              <a:spAutoFit/>
            </a:bodyPr>
            <a:lstStyle/>
            <a:p>
              <a:pPr>
                <a:spcBef>
                  <a:spcPct val="50000"/>
                </a:spcBef>
              </a:pPr>
              <a:r>
                <a:rPr lang="zh-CN" altLang="en-US" sz="2000" b="1" dirty="0">
                  <a:solidFill>
                    <a:srgbClr val="FF0000"/>
                  </a:solidFill>
                  <a:latin typeface="宋体" charset="-122"/>
                </a:rPr>
                <a:t>白光</a:t>
              </a:r>
            </a:p>
          </p:txBody>
        </p:sp>
        <p:sp>
          <p:nvSpPr>
            <p:cNvPr id="13326" name="Text Box 7"/>
            <p:cNvSpPr txBox="1">
              <a:spLocks noChangeArrowheads="1"/>
            </p:cNvSpPr>
            <p:nvPr/>
          </p:nvSpPr>
          <p:spPr bwMode="auto">
            <a:xfrm>
              <a:off x="4368" y="2400"/>
              <a:ext cx="960" cy="250"/>
            </a:xfrm>
            <a:prstGeom prst="rect">
              <a:avLst/>
            </a:prstGeom>
            <a:noFill/>
            <a:ln w="9525">
              <a:noFill/>
              <a:miter lim="800000"/>
              <a:headEnd/>
              <a:tailEnd/>
            </a:ln>
          </p:spPr>
          <p:txBody>
            <a:bodyPr>
              <a:spAutoFit/>
            </a:bodyPr>
            <a:lstStyle/>
            <a:p>
              <a:pPr>
                <a:spcBef>
                  <a:spcPct val="50000"/>
                </a:spcBef>
              </a:pPr>
              <a:r>
                <a:rPr lang="zh-CN" altLang="en-US" sz="2000" dirty="0">
                  <a:solidFill>
                    <a:srgbClr val="FF0000"/>
                  </a:solidFill>
                  <a:latin typeface="宋体" charset="-122"/>
                </a:rPr>
                <a:t>输出面</a:t>
              </a:r>
            </a:p>
          </p:txBody>
        </p:sp>
        <p:sp>
          <p:nvSpPr>
            <p:cNvPr id="13327" name="Text Box 8"/>
            <p:cNvSpPr txBox="1">
              <a:spLocks noChangeArrowheads="1"/>
            </p:cNvSpPr>
            <p:nvPr/>
          </p:nvSpPr>
          <p:spPr bwMode="auto">
            <a:xfrm>
              <a:off x="2448" y="2304"/>
              <a:ext cx="672" cy="442"/>
            </a:xfrm>
            <a:prstGeom prst="rect">
              <a:avLst/>
            </a:prstGeom>
            <a:noFill/>
            <a:ln w="9525">
              <a:noFill/>
              <a:miter lim="800000"/>
              <a:headEnd/>
              <a:tailEnd/>
            </a:ln>
          </p:spPr>
          <p:txBody>
            <a:bodyPr>
              <a:spAutoFit/>
            </a:bodyPr>
            <a:lstStyle/>
            <a:p>
              <a:pPr>
                <a:spcBef>
                  <a:spcPct val="50000"/>
                </a:spcBef>
              </a:pPr>
              <a:r>
                <a:rPr lang="zh-CN" altLang="en-US" sz="2000" dirty="0">
                  <a:solidFill>
                    <a:srgbClr val="FF0000"/>
                  </a:solidFill>
                  <a:latin typeface="宋体" charset="-122"/>
                </a:rPr>
                <a:t>傅里叶变换镜</a:t>
              </a:r>
            </a:p>
          </p:txBody>
        </p:sp>
        <p:grpSp>
          <p:nvGrpSpPr>
            <p:cNvPr id="3" name="Group 9"/>
            <p:cNvGrpSpPr>
              <a:grpSpLocks/>
            </p:cNvGrpSpPr>
            <p:nvPr/>
          </p:nvGrpSpPr>
          <p:grpSpPr bwMode="auto">
            <a:xfrm>
              <a:off x="1392" y="2720"/>
              <a:ext cx="2784" cy="912"/>
              <a:chOff x="1392" y="2720"/>
              <a:chExt cx="2784" cy="912"/>
            </a:xfrm>
          </p:grpSpPr>
          <p:sp>
            <p:nvSpPr>
              <p:cNvPr id="13358" name="Freeform 10"/>
              <p:cNvSpPr>
                <a:spLocks/>
              </p:cNvSpPr>
              <p:nvPr/>
            </p:nvSpPr>
            <p:spPr bwMode="auto">
              <a:xfrm>
                <a:off x="1440" y="2720"/>
                <a:ext cx="53" cy="912"/>
              </a:xfrm>
              <a:custGeom>
                <a:avLst/>
                <a:gdLst>
                  <a:gd name="T0" fmla="*/ 0 w 53"/>
                  <a:gd name="T1" fmla="*/ 0 h 912"/>
                  <a:gd name="T2" fmla="*/ 0 w 53"/>
                  <a:gd name="T3" fmla="*/ 912 h 912"/>
                  <a:gd name="T4" fmla="*/ 0 60000 65536"/>
                  <a:gd name="T5" fmla="*/ 0 60000 65536"/>
                  <a:gd name="T6" fmla="*/ 0 w 53"/>
                  <a:gd name="T7" fmla="*/ 0 h 912"/>
                  <a:gd name="T8" fmla="*/ 53 w 53"/>
                  <a:gd name="T9" fmla="*/ 912 h 912"/>
                </a:gdLst>
                <a:ahLst/>
                <a:cxnLst>
                  <a:cxn ang="T4">
                    <a:pos x="T0" y="T1"/>
                  </a:cxn>
                  <a:cxn ang="T5">
                    <a:pos x="T2" y="T3"/>
                  </a:cxn>
                </a:cxnLst>
                <a:rect l="T6" t="T7" r="T8" b="T9"/>
                <a:pathLst>
                  <a:path w="53" h="912">
                    <a:moveTo>
                      <a:pt x="0" y="0"/>
                    </a:moveTo>
                    <a:cubicBezTo>
                      <a:pt x="53" y="462"/>
                      <a:pt x="0" y="912"/>
                      <a:pt x="0" y="912"/>
                    </a:cubicBezTo>
                  </a:path>
                </a:pathLst>
              </a:custGeom>
              <a:noFill/>
              <a:ln w="12700" cmpd="sng">
                <a:solidFill>
                  <a:srgbClr val="00CCFF"/>
                </a:solidFill>
                <a:round/>
                <a:headEnd type="none" w="med" len="med"/>
                <a:tailEnd type="none" w="med" len="med"/>
              </a:ln>
            </p:spPr>
            <p:txBody>
              <a:bodyPr wrap="none" anchor="ctr"/>
              <a:lstStyle/>
              <a:p>
                <a:endParaRPr lang="zh-CN" altLang="en-US"/>
              </a:p>
            </p:txBody>
          </p:sp>
          <p:sp>
            <p:nvSpPr>
              <p:cNvPr id="13359" name="Freeform 11"/>
              <p:cNvSpPr>
                <a:spLocks/>
              </p:cNvSpPr>
              <p:nvPr/>
            </p:nvSpPr>
            <p:spPr bwMode="auto">
              <a:xfrm flipH="1">
                <a:off x="1392" y="2720"/>
                <a:ext cx="53" cy="912"/>
              </a:xfrm>
              <a:custGeom>
                <a:avLst/>
                <a:gdLst>
                  <a:gd name="T0" fmla="*/ 0 w 53"/>
                  <a:gd name="T1" fmla="*/ 0 h 912"/>
                  <a:gd name="T2" fmla="*/ 0 w 53"/>
                  <a:gd name="T3" fmla="*/ 912 h 912"/>
                  <a:gd name="T4" fmla="*/ 0 60000 65536"/>
                  <a:gd name="T5" fmla="*/ 0 60000 65536"/>
                  <a:gd name="T6" fmla="*/ 0 w 53"/>
                  <a:gd name="T7" fmla="*/ 0 h 912"/>
                  <a:gd name="T8" fmla="*/ 53 w 53"/>
                  <a:gd name="T9" fmla="*/ 912 h 912"/>
                </a:gdLst>
                <a:ahLst/>
                <a:cxnLst>
                  <a:cxn ang="T4">
                    <a:pos x="T0" y="T1"/>
                  </a:cxn>
                  <a:cxn ang="T5">
                    <a:pos x="T2" y="T3"/>
                  </a:cxn>
                </a:cxnLst>
                <a:rect l="T6" t="T7" r="T8" b="T9"/>
                <a:pathLst>
                  <a:path w="53" h="912">
                    <a:moveTo>
                      <a:pt x="0" y="0"/>
                    </a:moveTo>
                    <a:cubicBezTo>
                      <a:pt x="53" y="462"/>
                      <a:pt x="0" y="912"/>
                      <a:pt x="0" y="912"/>
                    </a:cubicBezTo>
                  </a:path>
                </a:pathLst>
              </a:custGeom>
              <a:noFill/>
              <a:ln w="12700" cmpd="sng">
                <a:solidFill>
                  <a:srgbClr val="00CCFF"/>
                </a:solidFill>
                <a:round/>
                <a:headEnd type="none" w="med" len="med"/>
                <a:tailEnd type="none" w="med" len="med"/>
              </a:ln>
            </p:spPr>
            <p:txBody>
              <a:bodyPr wrap="none" anchor="ctr"/>
              <a:lstStyle/>
              <a:p>
                <a:endParaRPr lang="zh-CN" altLang="en-US"/>
              </a:p>
            </p:txBody>
          </p:sp>
          <p:sp>
            <p:nvSpPr>
              <p:cNvPr id="13360" name="Freeform 12"/>
              <p:cNvSpPr>
                <a:spLocks/>
              </p:cNvSpPr>
              <p:nvPr/>
            </p:nvSpPr>
            <p:spPr bwMode="auto">
              <a:xfrm>
                <a:off x="2784" y="2720"/>
                <a:ext cx="53" cy="912"/>
              </a:xfrm>
              <a:custGeom>
                <a:avLst/>
                <a:gdLst>
                  <a:gd name="T0" fmla="*/ 0 w 53"/>
                  <a:gd name="T1" fmla="*/ 0 h 912"/>
                  <a:gd name="T2" fmla="*/ 0 w 53"/>
                  <a:gd name="T3" fmla="*/ 912 h 912"/>
                  <a:gd name="T4" fmla="*/ 0 60000 65536"/>
                  <a:gd name="T5" fmla="*/ 0 60000 65536"/>
                  <a:gd name="T6" fmla="*/ 0 w 53"/>
                  <a:gd name="T7" fmla="*/ 0 h 912"/>
                  <a:gd name="T8" fmla="*/ 53 w 53"/>
                  <a:gd name="T9" fmla="*/ 912 h 912"/>
                </a:gdLst>
                <a:ahLst/>
                <a:cxnLst>
                  <a:cxn ang="T4">
                    <a:pos x="T0" y="T1"/>
                  </a:cxn>
                  <a:cxn ang="T5">
                    <a:pos x="T2" y="T3"/>
                  </a:cxn>
                </a:cxnLst>
                <a:rect l="T6" t="T7" r="T8" b="T9"/>
                <a:pathLst>
                  <a:path w="53" h="912">
                    <a:moveTo>
                      <a:pt x="0" y="0"/>
                    </a:moveTo>
                    <a:cubicBezTo>
                      <a:pt x="53" y="462"/>
                      <a:pt x="0" y="912"/>
                      <a:pt x="0" y="912"/>
                    </a:cubicBezTo>
                  </a:path>
                </a:pathLst>
              </a:custGeom>
              <a:noFill/>
              <a:ln w="12700" cmpd="sng">
                <a:solidFill>
                  <a:srgbClr val="00CCFF"/>
                </a:solidFill>
                <a:round/>
                <a:headEnd type="none" w="med" len="med"/>
                <a:tailEnd type="none" w="med" len="med"/>
              </a:ln>
            </p:spPr>
            <p:txBody>
              <a:bodyPr wrap="none" anchor="ctr"/>
              <a:lstStyle/>
              <a:p>
                <a:endParaRPr lang="zh-CN" altLang="en-US"/>
              </a:p>
            </p:txBody>
          </p:sp>
          <p:sp>
            <p:nvSpPr>
              <p:cNvPr id="13361" name="Freeform 13"/>
              <p:cNvSpPr>
                <a:spLocks/>
              </p:cNvSpPr>
              <p:nvPr/>
            </p:nvSpPr>
            <p:spPr bwMode="auto">
              <a:xfrm flipH="1">
                <a:off x="2736" y="2720"/>
                <a:ext cx="53" cy="912"/>
              </a:xfrm>
              <a:custGeom>
                <a:avLst/>
                <a:gdLst>
                  <a:gd name="T0" fmla="*/ 0 w 53"/>
                  <a:gd name="T1" fmla="*/ 0 h 912"/>
                  <a:gd name="T2" fmla="*/ 0 w 53"/>
                  <a:gd name="T3" fmla="*/ 912 h 912"/>
                  <a:gd name="T4" fmla="*/ 0 60000 65536"/>
                  <a:gd name="T5" fmla="*/ 0 60000 65536"/>
                  <a:gd name="T6" fmla="*/ 0 w 53"/>
                  <a:gd name="T7" fmla="*/ 0 h 912"/>
                  <a:gd name="T8" fmla="*/ 53 w 53"/>
                  <a:gd name="T9" fmla="*/ 912 h 912"/>
                </a:gdLst>
                <a:ahLst/>
                <a:cxnLst>
                  <a:cxn ang="T4">
                    <a:pos x="T0" y="T1"/>
                  </a:cxn>
                  <a:cxn ang="T5">
                    <a:pos x="T2" y="T3"/>
                  </a:cxn>
                </a:cxnLst>
                <a:rect l="T6" t="T7" r="T8" b="T9"/>
                <a:pathLst>
                  <a:path w="53" h="912">
                    <a:moveTo>
                      <a:pt x="0" y="0"/>
                    </a:moveTo>
                    <a:cubicBezTo>
                      <a:pt x="53" y="462"/>
                      <a:pt x="0" y="912"/>
                      <a:pt x="0" y="912"/>
                    </a:cubicBezTo>
                  </a:path>
                </a:pathLst>
              </a:custGeom>
              <a:noFill/>
              <a:ln w="12700" cmpd="sng">
                <a:solidFill>
                  <a:srgbClr val="00CCFF"/>
                </a:solidFill>
                <a:round/>
                <a:headEnd type="none" w="med" len="med"/>
                <a:tailEnd type="none" w="med" len="med"/>
              </a:ln>
            </p:spPr>
            <p:txBody>
              <a:bodyPr wrap="none" anchor="ctr"/>
              <a:lstStyle/>
              <a:p>
                <a:endParaRPr lang="zh-CN" altLang="en-US"/>
              </a:p>
            </p:txBody>
          </p:sp>
          <p:sp>
            <p:nvSpPr>
              <p:cNvPr id="13362" name="Freeform 14"/>
              <p:cNvSpPr>
                <a:spLocks/>
              </p:cNvSpPr>
              <p:nvPr/>
            </p:nvSpPr>
            <p:spPr bwMode="auto">
              <a:xfrm>
                <a:off x="4123" y="2720"/>
                <a:ext cx="53" cy="912"/>
              </a:xfrm>
              <a:custGeom>
                <a:avLst/>
                <a:gdLst>
                  <a:gd name="T0" fmla="*/ 0 w 53"/>
                  <a:gd name="T1" fmla="*/ 0 h 912"/>
                  <a:gd name="T2" fmla="*/ 0 w 53"/>
                  <a:gd name="T3" fmla="*/ 912 h 912"/>
                  <a:gd name="T4" fmla="*/ 0 60000 65536"/>
                  <a:gd name="T5" fmla="*/ 0 60000 65536"/>
                  <a:gd name="T6" fmla="*/ 0 w 53"/>
                  <a:gd name="T7" fmla="*/ 0 h 912"/>
                  <a:gd name="T8" fmla="*/ 53 w 53"/>
                  <a:gd name="T9" fmla="*/ 912 h 912"/>
                </a:gdLst>
                <a:ahLst/>
                <a:cxnLst>
                  <a:cxn ang="T4">
                    <a:pos x="T0" y="T1"/>
                  </a:cxn>
                  <a:cxn ang="T5">
                    <a:pos x="T2" y="T3"/>
                  </a:cxn>
                </a:cxnLst>
                <a:rect l="T6" t="T7" r="T8" b="T9"/>
                <a:pathLst>
                  <a:path w="53" h="912">
                    <a:moveTo>
                      <a:pt x="0" y="0"/>
                    </a:moveTo>
                    <a:cubicBezTo>
                      <a:pt x="53" y="462"/>
                      <a:pt x="0" y="912"/>
                      <a:pt x="0" y="912"/>
                    </a:cubicBezTo>
                  </a:path>
                </a:pathLst>
              </a:custGeom>
              <a:noFill/>
              <a:ln w="12700" cmpd="sng">
                <a:solidFill>
                  <a:srgbClr val="00CCFF"/>
                </a:solidFill>
                <a:round/>
                <a:headEnd type="none" w="med" len="med"/>
                <a:tailEnd type="none" w="med" len="med"/>
              </a:ln>
            </p:spPr>
            <p:txBody>
              <a:bodyPr wrap="none" anchor="ctr"/>
              <a:lstStyle/>
              <a:p>
                <a:endParaRPr lang="zh-CN" altLang="en-US"/>
              </a:p>
            </p:txBody>
          </p:sp>
          <p:sp>
            <p:nvSpPr>
              <p:cNvPr id="13363" name="Freeform 15"/>
              <p:cNvSpPr>
                <a:spLocks/>
              </p:cNvSpPr>
              <p:nvPr/>
            </p:nvSpPr>
            <p:spPr bwMode="auto">
              <a:xfrm flipH="1">
                <a:off x="4075" y="2720"/>
                <a:ext cx="53" cy="912"/>
              </a:xfrm>
              <a:custGeom>
                <a:avLst/>
                <a:gdLst>
                  <a:gd name="T0" fmla="*/ 0 w 53"/>
                  <a:gd name="T1" fmla="*/ 0 h 912"/>
                  <a:gd name="T2" fmla="*/ 0 w 53"/>
                  <a:gd name="T3" fmla="*/ 912 h 912"/>
                  <a:gd name="T4" fmla="*/ 0 60000 65536"/>
                  <a:gd name="T5" fmla="*/ 0 60000 65536"/>
                  <a:gd name="T6" fmla="*/ 0 w 53"/>
                  <a:gd name="T7" fmla="*/ 0 h 912"/>
                  <a:gd name="T8" fmla="*/ 53 w 53"/>
                  <a:gd name="T9" fmla="*/ 912 h 912"/>
                </a:gdLst>
                <a:ahLst/>
                <a:cxnLst>
                  <a:cxn ang="T4">
                    <a:pos x="T0" y="T1"/>
                  </a:cxn>
                  <a:cxn ang="T5">
                    <a:pos x="T2" y="T3"/>
                  </a:cxn>
                </a:cxnLst>
                <a:rect l="T6" t="T7" r="T8" b="T9"/>
                <a:pathLst>
                  <a:path w="53" h="912">
                    <a:moveTo>
                      <a:pt x="0" y="0"/>
                    </a:moveTo>
                    <a:cubicBezTo>
                      <a:pt x="53" y="462"/>
                      <a:pt x="0" y="912"/>
                      <a:pt x="0" y="912"/>
                    </a:cubicBezTo>
                  </a:path>
                </a:pathLst>
              </a:custGeom>
              <a:noFill/>
              <a:ln w="12700" cmpd="sng">
                <a:solidFill>
                  <a:srgbClr val="00CCFF"/>
                </a:solidFill>
                <a:round/>
                <a:headEnd type="none" w="med" len="med"/>
                <a:tailEnd type="none" w="med" len="med"/>
              </a:ln>
            </p:spPr>
            <p:txBody>
              <a:bodyPr wrap="none" anchor="ctr"/>
              <a:lstStyle/>
              <a:p>
                <a:endParaRPr lang="zh-CN" altLang="en-US"/>
              </a:p>
            </p:txBody>
          </p:sp>
        </p:grpSp>
        <p:sp>
          <p:nvSpPr>
            <p:cNvPr id="13329" name="Line 16"/>
            <p:cNvSpPr>
              <a:spLocks noChangeShapeType="1"/>
            </p:cNvSpPr>
            <p:nvPr/>
          </p:nvSpPr>
          <p:spPr bwMode="auto">
            <a:xfrm>
              <a:off x="816" y="3152"/>
              <a:ext cx="4128" cy="0"/>
            </a:xfrm>
            <a:prstGeom prst="line">
              <a:avLst/>
            </a:prstGeom>
            <a:noFill/>
            <a:ln w="28575">
              <a:solidFill>
                <a:srgbClr val="00CCFF"/>
              </a:solidFill>
              <a:prstDash val="dash"/>
              <a:round/>
              <a:headEnd/>
              <a:tailEnd/>
            </a:ln>
          </p:spPr>
          <p:txBody>
            <a:bodyPr wrap="none" anchor="ctr"/>
            <a:lstStyle/>
            <a:p>
              <a:endParaRPr lang="zh-CN" altLang="en-US"/>
            </a:p>
          </p:txBody>
        </p:sp>
        <p:sp>
          <p:nvSpPr>
            <p:cNvPr id="13330" name="Line 17"/>
            <p:cNvSpPr>
              <a:spLocks noChangeShapeType="1"/>
            </p:cNvSpPr>
            <p:nvPr/>
          </p:nvSpPr>
          <p:spPr bwMode="auto">
            <a:xfrm>
              <a:off x="2112" y="2624"/>
              <a:ext cx="0" cy="1008"/>
            </a:xfrm>
            <a:prstGeom prst="line">
              <a:avLst/>
            </a:prstGeom>
            <a:noFill/>
            <a:ln w="28575">
              <a:solidFill>
                <a:schemeClr val="accent1"/>
              </a:solidFill>
              <a:round/>
              <a:headEnd type="triangle" w="med" len="med"/>
              <a:tailEnd/>
            </a:ln>
          </p:spPr>
          <p:txBody>
            <a:bodyPr wrap="none" anchor="ctr"/>
            <a:lstStyle/>
            <a:p>
              <a:endParaRPr lang="zh-CN" altLang="en-US"/>
            </a:p>
          </p:txBody>
        </p:sp>
        <p:sp>
          <p:nvSpPr>
            <p:cNvPr id="13331" name="Line 18"/>
            <p:cNvSpPr>
              <a:spLocks noChangeShapeType="1"/>
            </p:cNvSpPr>
            <p:nvPr/>
          </p:nvSpPr>
          <p:spPr bwMode="auto">
            <a:xfrm flipV="1">
              <a:off x="3456" y="2576"/>
              <a:ext cx="0" cy="1056"/>
            </a:xfrm>
            <a:prstGeom prst="line">
              <a:avLst/>
            </a:prstGeom>
            <a:noFill/>
            <a:ln w="28575">
              <a:solidFill>
                <a:schemeClr val="accent1"/>
              </a:solidFill>
              <a:round/>
              <a:headEnd/>
              <a:tailEnd type="triangle" w="med" len="med"/>
            </a:ln>
          </p:spPr>
          <p:txBody>
            <a:bodyPr wrap="none" anchor="ctr"/>
            <a:lstStyle/>
            <a:p>
              <a:endParaRPr lang="zh-CN" altLang="en-US"/>
            </a:p>
          </p:txBody>
        </p:sp>
        <p:sp>
          <p:nvSpPr>
            <p:cNvPr id="13332" name="Line 19"/>
            <p:cNvSpPr>
              <a:spLocks noChangeShapeType="1"/>
            </p:cNvSpPr>
            <p:nvPr/>
          </p:nvSpPr>
          <p:spPr bwMode="auto">
            <a:xfrm flipV="1">
              <a:off x="4704" y="2672"/>
              <a:ext cx="0" cy="960"/>
            </a:xfrm>
            <a:prstGeom prst="line">
              <a:avLst/>
            </a:prstGeom>
            <a:noFill/>
            <a:ln w="28575">
              <a:solidFill>
                <a:schemeClr val="accent1"/>
              </a:solidFill>
              <a:round/>
              <a:headEnd/>
              <a:tailEnd type="triangle" w="med" len="med"/>
            </a:ln>
          </p:spPr>
          <p:txBody>
            <a:bodyPr wrap="none" anchor="ctr"/>
            <a:lstStyle/>
            <a:p>
              <a:endParaRPr lang="zh-CN" altLang="en-US"/>
            </a:p>
          </p:txBody>
        </p:sp>
        <p:grpSp>
          <p:nvGrpSpPr>
            <p:cNvPr id="4" name="Group 20"/>
            <p:cNvGrpSpPr>
              <a:grpSpLocks/>
            </p:cNvGrpSpPr>
            <p:nvPr/>
          </p:nvGrpSpPr>
          <p:grpSpPr bwMode="auto">
            <a:xfrm>
              <a:off x="2112" y="3680"/>
              <a:ext cx="2688" cy="240"/>
              <a:chOff x="2112" y="3680"/>
              <a:chExt cx="2688" cy="240"/>
            </a:xfrm>
          </p:grpSpPr>
          <p:sp>
            <p:nvSpPr>
              <p:cNvPr id="13342" name="Line 21"/>
              <p:cNvSpPr>
                <a:spLocks noChangeShapeType="1"/>
              </p:cNvSpPr>
              <p:nvPr/>
            </p:nvSpPr>
            <p:spPr bwMode="auto">
              <a:xfrm>
                <a:off x="2592" y="3776"/>
                <a:ext cx="192" cy="0"/>
              </a:xfrm>
              <a:prstGeom prst="line">
                <a:avLst/>
              </a:prstGeom>
              <a:noFill/>
              <a:ln w="28575">
                <a:solidFill>
                  <a:srgbClr val="FFE1E1"/>
                </a:solidFill>
                <a:round/>
                <a:headEnd/>
                <a:tailEnd type="triangle" w="med" len="med"/>
              </a:ln>
            </p:spPr>
            <p:txBody>
              <a:bodyPr wrap="none" anchor="ctr"/>
              <a:lstStyle/>
              <a:p>
                <a:endParaRPr lang="zh-CN" altLang="en-US"/>
              </a:p>
            </p:txBody>
          </p:sp>
          <p:sp>
            <p:nvSpPr>
              <p:cNvPr id="13343" name="Line 22"/>
              <p:cNvSpPr>
                <a:spLocks noChangeShapeType="1"/>
              </p:cNvSpPr>
              <p:nvPr/>
            </p:nvSpPr>
            <p:spPr bwMode="auto">
              <a:xfrm>
                <a:off x="2784" y="3680"/>
                <a:ext cx="0" cy="240"/>
              </a:xfrm>
              <a:prstGeom prst="line">
                <a:avLst/>
              </a:prstGeom>
              <a:noFill/>
              <a:ln w="28575">
                <a:solidFill>
                  <a:srgbClr val="FFE1E1"/>
                </a:solidFill>
                <a:round/>
                <a:headEnd/>
                <a:tailEnd/>
              </a:ln>
            </p:spPr>
            <p:txBody>
              <a:bodyPr wrap="none" anchor="ctr"/>
              <a:lstStyle/>
              <a:p>
                <a:endParaRPr lang="zh-CN" altLang="en-US"/>
              </a:p>
            </p:txBody>
          </p:sp>
          <p:sp>
            <p:nvSpPr>
              <p:cNvPr id="13344" name="Line 23"/>
              <p:cNvSpPr>
                <a:spLocks noChangeShapeType="1"/>
              </p:cNvSpPr>
              <p:nvPr/>
            </p:nvSpPr>
            <p:spPr bwMode="auto">
              <a:xfrm flipH="1">
                <a:off x="2112" y="3776"/>
                <a:ext cx="192" cy="0"/>
              </a:xfrm>
              <a:prstGeom prst="line">
                <a:avLst/>
              </a:prstGeom>
              <a:noFill/>
              <a:ln w="28575">
                <a:solidFill>
                  <a:srgbClr val="FFE1E1"/>
                </a:solidFill>
                <a:round/>
                <a:headEnd/>
                <a:tailEnd type="triangle" w="med" len="med"/>
              </a:ln>
            </p:spPr>
            <p:txBody>
              <a:bodyPr wrap="none" anchor="ctr"/>
              <a:lstStyle/>
              <a:p>
                <a:endParaRPr lang="zh-CN" altLang="en-US"/>
              </a:p>
            </p:txBody>
          </p:sp>
          <p:sp>
            <p:nvSpPr>
              <p:cNvPr id="13345" name="Line 24"/>
              <p:cNvSpPr>
                <a:spLocks noChangeShapeType="1"/>
              </p:cNvSpPr>
              <p:nvPr/>
            </p:nvSpPr>
            <p:spPr bwMode="auto">
              <a:xfrm flipH="1">
                <a:off x="2112" y="3680"/>
                <a:ext cx="0" cy="240"/>
              </a:xfrm>
              <a:prstGeom prst="line">
                <a:avLst/>
              </a:prstGeom>
              <a:noFill/>
              <a:ln w="28575">
                <a:solidFill>
                  <a:srgbClr val="FFE1E1"/>
                </a:solidFill>
                <a:round/>
                <a:headEnd/>
                <a:tailEnd/>
              </a:ln>
            </p:spPr>
            <p:txBody>
              <a:bodyPr wrap="none" anchor="ctr"/>
              <a:lstStyle/>
              <a:p>
                <a:endParaRPr lang="zh-CN" altLang="en-US"/>
              </a:p>
            </p:txBody>
          </p:sp>
          <p:sp>
            <p:nvSpPr>
              <p:cNvPr id="13346" name="Line 25"/>
              <p:cNvSpPr>
                <a:spLocks noChangeShapeType="1"/>
              </p:cNvSpPr>
              <p:nvPr/>
            </p:nvSpPr>
            <p:spPr bwMode="auto">
              <a:xfrm>
                <a:off x="3264" y="3776"/>
                <a:ext cx="192" cy="0"/>
              </a:xfrm>
              <a:prstGeom prst="line">
                <a:avLst/>
              </a:prstGeom>
              <a:noFill/>
              <a:ln w="28575">
                <a:solidFill>
                  <a:srgbClr val="FFE1E1"/>
                </a:solidFill>
                <a:round/>
                <a:headEnd/>
                <a:tailEnd type="triangle" w="med" len="med"/>
              </a:ln>
            </p:spPr>
            <p:txBody>
              <a:bodyPr wrap="none" anchor="ctr"/>
              <a:lstStyle/>
              <a:p>
                <a:endParaRPr lang="zh-CN" altLang="en-US"/>
              </a:p>
            </p:txBody>
          </p:sp>
          <p:sp>
            <p:nvSpPr>
              <p:cNvPr id="13347" name="Line 26"/>
              <p:cNvSpPr>
                <a:spLocks noChangeShapeType="1"/>
              </p:cNvSpPr>
              <p:nvPr/>
            </p:nvSpPr>
            <p:spPr bwMode="auto">
              <a:xfrm>
                <a:off x="3456" y="3680"/>
                <a:ext cx="0" cy="240"/>
              </a:xfrm>
              <a:prstGeom prst="line">
                <a:avLst/>
              </a:prstGeom>
              <a:noFill/>
              <a:ln w="28575">
                <a:solidFill>
                  <a:srgbClr val="FFE1E1"/>
                </a:solidFill>
                <a:round/>
                <a:headEnd/>
                <a:tailEnd/>
              </a:ln>
            </p:spPr>
            <p:txBody>
              <a:bodyPr wrap="none" anchor="ctr"/>
              <a:lstStyle/>
              <a:p>
                <a:endParaRPr lang="zh-CN" altLang="en-US"/>
              </a:p>
            </p:txBody>
          </p:sp>
          <p:sp>
            <p:nvSpPr>
              <p:cNvPr id="13348" name="Line 27"/>
              <p:cNvSpPr>
                <a:spLocks noChangeShapeType="1"/>
              </p:cNvSpPr>
              <p:nvPr/>
            </p:nvSpPr>
            <p:spPr bwMode="auto">
              <a:xfrm flipH="1">
                <a:off x="2784" y="3776"/>
                <a:ext cx="192" cy="0"/>
              </a:xfrm>
              <a:prstGeom prst="line">
                <a:avLst/>
              </a:prstGeom>
              <a:noFill/>
              <a:ln w="28575">
                <a:solidFill>
                  <a:srgbClr val="FFE1E1"/>
                </a:solidFill>
                <a:round/>
                <a:headEnd/>
                <a:tailEnd type="triangle" w="med" len="med"/>
              </a:ln>
            </p:spPr>
            <p:txBody>
              <a:bodyPr wrap="none" anchor="ctr"/>
              <a:lstStyle/>
              <a:p>
                <a:endParaRPr lang="zh-CN" altLang="en-US"/>
              </a:p>
            </p:txBody>
          </p:sp>
          <p:sp>
            <p:nvSpPr>
              <p:cNvPr id="13349" name="Line 28"/>
              <p:cNvSpPr>
                <a:spLocks noChangeShapeType="1"/>
              </p:cNvSpPr>
              <p:nvPr/>
            </p:nvSpPr>
            <p:spPr bwMode="auto">
              <a:xfrm flipH="1">
                <a:off x="2784" y="3680"/>
                <a:ext cx="0" cy="240"/>
              </a:xfrm>
              <a:prstGeom prst="line">
                <a:avLst/>
              </a:prstGeom>
              <a:noFill/>
              <a:ln w="28575">
                <a:solidFill>
                  <a:srgbClr val="FFE1E1"/>
                </a:solidFill>
                <a:round/>
                <a:headEnd/>
                <a:tailEnd/>
              </a:ln>
            </p:spPr>
            <p:txBody>
              <a:bodyPr wrap="none" anchor="ctr"/>
              <a:lstStyle/>
              <a:p>
                <a:endParaRPr lang="zh-CN" altLang="en-US"/>
              </a:p>
            </p:txBody>
          </p:sp>
          <p:sp>
            <p:nvSpPr>
              <p:cNvPr id="13350" name="Line 29"/>
              <p:cNvSpPr>
                <a:spLocks noChangeShapeType="1"/>
              </p:cNvSpPr>
              <p:nvPr/>
            </p:nvSpPr>
            <p:spPr bwMode="auto">
              <a:xfrm>
                <a:off x="3936" y="3776"/>
                <a:ext cx="192" cy="0"/>
              </a:xfrm>
              <a:prstGeom prst="line">
                <a:avLst/>
              </a:prstGeom>
              <a:noFill/>
              <a:ln w="28575">
                <a:solidFill>
                  <a:srgbClr val="FFE1E1"/>
                </a:solidFill>
                <a:round/>
                <a:headEnd/>
                <a:tailEnd type="triangle" w="med" len="med"/>
              </a:ln>
            </p:spPr>
            <p:txBody>
              <a:bodyPr wrap="none" anchor="ctr"/>
              <a:lstStyle/>
              <a:p>
                <a:endParaRPr lang="zh-CN" altLang="en-US"/>
              </a:p>
            </p:txBody>
          </p:sp>
          <p:sp>
            <p:nvSpPr>
              <p:cNvPr id="13351" name="Line 30"/>
              <p:cNvSpPr>
                <a:spLocks noChangeShapeType="1"/>
              </p:cNvSpPr>
              <p:nvPr/>
            </p:nvSpPr>
            <p:spPr bwMode="auto">
              <a:xfrm>
                <a:off x="4128" y="3680"/>
                <a:ext cx="0" cy="240"/>
              </a:xfrm>
              <a:prstGeom prst="line">
                <a:avLst/>
              </a:prstGeom>
              <a:noFill/>
              <a:ln w="28575">
                <a:solidFill>
                  <a:srgbClr val="FFE1E1"/>
                </a:solidFill>
                <a:round/>
                <a:headEnd/>
                <a:tailEnd/>
              </a:ln>
            </p:spPr>
            <p:txBody>
              <a:bodyPr wrap="none" anchor="ctr"/>
              <a:lstStyle/>
              <a:p>
                <a:endParaRPr lang="zh-CN" altLang="en-US"/>
              </a:p>
            </p:txBody>
          </p:sp>
          <p:sp>
            <p:nvSpPr>
              <p:cNvPr id="13352" name="Line 31"/>
              <p:cNvSpPr>
                <a:spLocks noChangeShapeType="1"/>
              </p:cNvSpPr>
              <p:nvPr/>
            </p:nvSpPr>
            <p:spPr bwMode="auto">
              <a:xfrm flipH="1">
                <a:off x="3456" y="3776"/>
                <a:ext cx="192" cy="0"/>
              </a:xfrm>
              <a:prstGeom prst="line">
                <a:avLst/>
              </a:prstGeom>
              <a:noFill/>
              <a:ln w="28575">
                <a:solidFill>
                  <a:srgbClr val="FFE1E1"/>
                </a:solidFill>
                <a:round/>
                <a:headEnd/>
                <a:tailEnd type="triangle" w="med" len="med"/>
              </a:ln>
            </p:spPr>
            <p:txBody>
              <a:bodyPr wrap="none" anchor="ctr"/>
              <a:lstStyle/>
              <a:p>
                <a:endParaRPr lang="zh-CN" altLang="en-US"/>
              </a:p>
            </p:txBody>
          </p:sp>
          <p:sp>
            <p:nvSpPr>
              <p:cNvPr id="13353" name="Line 32"/>
              <p:cNvSpPr>
                <a:spLocks noChangeShapeType="1"/>
              </p:cNvSpPr>
              <p:nvPr/>
            </p:nvSpPr>
            <p:spPr bwMode="auto">
              <a:xfrm flipH="1">
                <a:off x="3456" y="3680"/>
                <a:ext cx="0" cy="240"/>
              </a:xfrm>
              <a:prstGeom prst="line">
                <a:avLst/>
              </a:prstGeom>
              <a:noFill/>
              <a:ln w="28575">
                <a:solidFill>
                  <a:srgbClr val="FFE1E1"/>
                </a:solidFill>
                <a:round/>
                <a:headEnd/>
                <a:tailEnd/>
              </a:ln>
            </p:spPr>
            <p:txBody>
              <a:bodyPr wrap="none" anchor="ctr"/>
              <a:lstStyle/>
              <a:p>
                <a:endParaRPr lang="zh-CN" altLang="en-US"/>
              </a:p>
            </p:txBody>
          </p:sp>
          <p:sp>
            <p:nvSpPr>
              <p:cNvPr id="13354" name="Line 33"/>
              <p:cNvSpPr>
                <a:spLocks noChangeShapeType="1"/>
              </p:cNvSpPr>
              <p:nvPr/>
            </p:nvSpPr>
            <p:spPr bwMode="auto">
              <a:xfrm>
                <a:off x="4608" y="3776"/>
                <a:ext cx="192" cy="0"/>
              </a:xfrm>
              <a:prstGeom prst="line">
                <a:avLst/>
              </a:prstGeom>
              <a:noFill/>
              <a:ln w="28575">
                <a:solidFill>
                  <a:srgbClr val="FFE1E1"/>
                </a:solidFill>
                <a:round/>
                <a:headEnd/>
                <a:tailEnd type="triangle" w="med" len="med"/>
              </a:ln>
            </p:spPr>
            <p:txBody>
              <a:bodyPr wrap="none" anchor="ctr"/>
              <a:lstStyle/>
              <a:p>
                <a:endParaRPr lang="zh-CN" altLang="en-US"/>
              </a:p>
            </p:txBody>
          </p:sp>
          <p:sp>
            <p:nvSpPr>
              <p:cNvPr id="13355" name="Line 34"/>
              <p:cNvSpPr>
                <a:spLocks noChangeShapeType="1"/>
              </p:cNvSpPr>
              <p:nvPr/>
            </p:nvSpPr>
            <p:spPr bwMode="auto">
              <a:xfrm>
                <a:off x="4800" y="3680"/>
                <a:ext cx="0" cy="240"/>
              </a:xfrm>
              <a:prstGeom prst="line">
                <a:avLst/>
              </a:prstGeom>
              <a:noFill/>
              <a:ln w="28575">
                <a:solidFill>
                  <a:srgbClr val="FFE1E1"/>
                </a:solidFill>
                <a:round/>
                <a:headEnd/>
                <a:tailEnd/>
              </a:ln>
            </p:spPr>
            <p:txBody>
              <a:bodyPr wrap="none" anchor="ctr"/>
              <a:lstStyle/>
              <a:p>
                <a:endParaRPr lang="zh-CN" altLang="en-US"/>
              </a:p>
            </p:txBody>
          </p:sp>
          <p:sp>
            <p:nvSpPr>
              <p:cNvPr id="13356" name="Line 35"/>
              <p:cNvSpPr>
                <a:spLocks noChangeShapeType="1"/>
              </p:cNvSpPr>
              <p:nvPr/>
            </p:nvSpPr>
            <p:spPr bwMode="auto">
              <a:xfrm flipH="1">
                <a:off x="4128" y="3776"/>
                <a:ext cx="192" cy="0"/>
              </a:xfrm>
              <a:prstGeom prst="line">
                <a:avLst/>
              </a:prstGeom>
              <a:noFill/>
              <a:ln w="28575">
                <a:solidFill>
                  <a:srgbClr val="FFE1E1"/>
                </a:solidFill>
                <a:round/>
                <a:headEnd/>
                <a:tailEnd type="triangle" w="med" len="med"/>
              </a:ln>
            </p:spPr>
            <p:txBody>
              <a:bodyPr wrap="none" anchor="ctr"/>
              <a:lstStyle/>
              <a:p>
                <a:endParaRPr lang="zh-CN" altLang="en-US"/>
              </a:p>
            </p:txBody>
          </p:sp>
          <p:sp>
            <p:nvSpPr>
              <p:cNvPr id="13357" name="Line 36"/>
              <p:cNvSpPr>
                <a:spLocks noChangeShapeType="1"/>
              </p:cNvSpPr>
              <p:nvPr/>
            </p:nvSpPr>
            <p:spPr bwMode="auto">
              <a:xfrm flipH="1">
                <a:off x="4128" y="3680"/>
                <a:ext cx="0" cy="240"/>
              </a:xfrm>
              <a:prstGeom prst="line">
                <a:avLst/>
              </a:prstGeom>
              <a:noFill/>
              <a:ln w="28575">
                <a:solidFill>
                  <a:srgbClr val="FFE1E1"/>
                </a:solidFill>
                <a:round/>
                <a:headEnd/>
                <a:tailEnd/>
              </a:ln>
            </p:spPr>
            <p:txBody>
              <a:bodyPr wrap="none" anchor="ctr"/>
              <a:lstStyle/>
              <a:p>
                <a:endParaRPr lang="zh-CN" altLang="en-US"/>
              </a:p>
            </p:txBody>
          </p:sp>
        </p:grpSp>
        <p:graphicFrame>
          <p:nvGraphicFramePr>
            <p:cNvPr id="13314" name="Object 37"/>
            <p:cNvGraphicFramePr>
              <a:graphicFrameLocks noChangeAspect="1"/>
            </p:cNvGraphicFramePr>
            <p:nvPr/>
          </p:nvGraphicFramePr>
          <p:xfrm>
            <a:off x="2352" y="3680"/>
            <a:ext cx="242" cy="256"/>
          </p:xfrm>
          <a:graphic>
            <a:graphicData uri="http://schemas.openxmlformats.org/presentationml/2006/ole">
              <mc:AlternateContent xmlns:mc="http://schemas.openxmlformats.org/markup-compatibility/2006">
                <mc:Choice xmlns:v="urn:schemas-microsoft-com:vml" Requires="v">
                  <p:oleObj spid="_x0000_s58382" name="公式" r:id="rId4" imgW="190440" imgH="203040" progId="">
                    <p:embed/>
                  </p:oleObj>
                </mc:Choice>
                <mc:Fallback>
                  <p:oleObj name="公式" r:id="rId4" imgW="190440" imgH="203040" progId="">
                    <p:embed/>
                    <p:pic>
                      <p:nvPicPr>
                        <p:cNvPr id="0" name="Object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2" y="3680"/>
                          <a:ext cx="242" cy="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5" name="Object 38"/>
            <p:cNvGraphicFramePr>
              <a:graphicFrameLocks noChangeAspect="1"/>
            </p:cNvGraphicFramePr>
            <p:nvPr/>
          </p:nvGraphicFramePr>
          <p:xfrm>
            <a:off x="2974" y="3680"/>
            <a:ext cx="242" cy="256"/>
          </p:xfrm>
          <a:graphic>
            <a:graphicData uri="http://schemas.openxmlformats.org/presentationml/2006/ole">
              <mc:AlternateContent xmlns:mc="http://schemas.openxmlformats.org/markup-compatibility/2006">
                <mc:Choice xmlns:v="urn:schemas-microsoft-com:vml" Requires="v">
                  <p:oleObj spid="_x0000_s58383" name="公式" r:id="rId6" imgW="190440" imgH="203040" progId="">
                    <p:embed/>
                  </p:oleObj>
                </mc:Choice>
                <mc:Fallback>
                  <p:oleObj name="公式" r:id="rId6" imgW="190440" imgH="203040" progId="">
                    <p:embed/>
                    <p:pic>
                      <p:nvPicPr>
                        <p:cNvPr id="0" name="Object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4" y="3680"/>
                          <a:ext cx="242" cy="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6" name="Object 39"/>
            <p:cNvGraphicFramePr>
              <a:graphicFrameLocks noChangeAspect="1"/>
            </p:cNvGraphicFramePr>
            <p:nvPr/>
          </p:nvGraphicFramePr>
          <p:xfrm>
            <a:off x="3646" y="3680"/>
            <a:ext cx="242" cy="256"/>
          </p:xfrm>
          <a:graphic>
            <a:graphicData uri="http://schemas.openxmlformats.org/presentationml/2006/ole">
              <mc:AlternateContent xmlns:mc="http://schemas.openxmlformats.org/markup-compatibility/2006">
                <mc:Choice xmlns:v="urn:schemas-microsoft-com:vml" Requires="v">
                  <p:oleObj spid="_x0000_s58384" name="公式" r:id="rId8" imgW="190440" imgH="203040" progId="">
                    <p:embed/>
                  </p:oleObj>
                </mc:Choice>
                <mc:Fallback>
                  <p:oleObj name="公式" r:id="rId8" imgW="190440" imgH="203040" progId="">
                    <p:embed/>
                    <p:pic>
                      <p:nvPicPr>
                        <p:cNvPr id="0" name="Object 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6" y="3680"/>
                          <a:ext cx="242" cy="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34" name="Text Box 40"/>
            <p:cNvSpPr txBox="1">
              <a:spLocks noChangeArrowheads="1"/>
            </p:cNvSpPr>
            <p:nvPr/>
          </p:nvSpPr>
          <p:spPr bwMode="auto">
            <a:xfrm>
              <a:off x="3120" y="2336"/>
              <a:ext cx="816" cy="250"/>
            </a:xfrm>
            <a:prstGeom prst="rect">
              <a:avLst/>
            </a:prstGeom>
            <a:noFill/>
            <a:ln w="9525">
              <a:noFill/>
              <a:miter lim="800000"/>
              <a:headEnd/>
              <a:tailEnd/>
            </a:ln>
          </p:spPr>
          <p:txBody>
            <a:bodyPr>
              <a:spAutoFit/>
            </a:bodyPr>
            <a:lstStyle/>
            <a:p>
              <a:pPr>
                <a:spcBef>
                  <a:spcPct val="50000"/>
                </a:spcBef>
              </a:pPr>
              <a:r>
                <a:rPr lang="zh-CN" altLang="en-US" sz="2000" dirty="0">
                  <a:solidFill>
                    <a:srgbClr val="FF0000"/>
                  </a:solidFill>
                  <a:latin typeface="宋体" charset="-122"/>
                </a:rPr>
                <a:t>频谱面</a:t>
              </a:r>
            </a:p>
          </p:txBody>
        </p:sp>
        <p:sp>
          <p:nvSpPr>
            <p:cNvPr id="13335" name="Line 41"/>
            <p:cNvSpPr>
              <a:spLocks noChangeShapeType="1"/>
            </p:cNvSpPr>
            <p:nvPr/>
          </p:nvSpPr>
          <p:spPr bwMode="auto">
            <a:xfrm flipV="1">
              <a:off x="816" y="2864"/>
              <a:ext cx="624" cy="288"/>
            </a:xfrm>
            <a:prstGeom prst="line">
              <a:avLst/>
            </a:prstGeom>
            <a:noFill/>
            <a:ln w="28575">
              <a:solidFill>
                <a:schemeClr val="bg1"/>
              </a:solidFill>
              <a:round/>
              <a:headEnd/>
              <a:tailEnd type="triangle" w="med" len="med"/>
            </a:ln>
          </p:spPr>
          <p:txBody>
            <a:bodyPr wrap="none" anchor="ctr"/>
            <a:lstStyle/>
            <a:p>
              <a:endParaRPr lang="zh-CN" altLang="en-US"/>
            </a:p>
          </p:txBody>
        </p:sp>
        <p:sp>
          <p:nvSpPr>
            <p:cNvPr id="13336" name="Line 42"/>
            <p:cNvSpPr>
              <a:spLocks noChangeShapeType="1"/>
            </p:cNvSpPr>
            <p:nvPr/>
          </p:nvSpPr>
          <p:spPr bwMode="auto">
            <a:xfrm>
              <a:off x="816" y="3152"/>
              <a:ext cx="624" cy="0"/>
            </a:xfrm>
            <a:prstGeom prst="line">
              <a:avLst/>
            </a:prstGeom>
            <a:noFill/>
            <a:ln w="28575">
              <a:solidFill>
                <a:schemeClr val="bg1"/>
              </a:solidFill>
              <a:round/>
              <a:headEnd/>
              <a:tailEnd type="triangle" w="med" len="med"/>
            </a:ln>
          </p:spPr>
          <p:txBody>
            <a:bodyPr wrap="none" anchor="ctr"/>
            <a:lstStyle/>
            <a:p>
              <a:endParaRPr lang="zh-CN" altLang="en-US"/>
            </a:p>
          </p:txBody>
        </p:sp>
        <p:sp>
          <p:nvSpPr>
            <p:cNvPr id="13337" name="Line 43"/>
            <p:cNvSpPr>
              <a:spLocks noChangeShapeType="1"/>
            </p:cNvSpPr>
            <p:nvPr/>
          </p:nvSpPr>
          <p:spPr bwMode="auto">
            <a:xfrm>
              <a:off x="816" y="3152"/>
              <a:ext cx="624" cy="240"/>
            </a:xfrm>
            <a:prstGeom prst="line">
              <a:avLst/>
            </a:prstGeom>
            <a:noFill/>
            <a:ln w="28575">
              <a:solidFill>
                <a:schemeClr val="bg1"/>
              </a:solidFill>
              <a:round/>
              <a:headEnd/>
              <a:tailEnd type="triangle" w="med" len="med"/>
            </a:ln>
          </p:spPr>
          <p:txBody>
            <a:bodyPr wrap="none" anchor="ctr"/>
            <a:lstStyle/>
            <a:p>
              <a:endParaRPr lang="zh-CN" altLang="en-US"/>
            </a:p>
          </p:txBody>
        </p:sp>
        <p:sp>
          <p:nvSpPr>
            <p:cNvPr id="13338" name="Text Box 44"/>
            <p:cNvSpPr txBox="1">
              <a:spLocks noChangeArrowheads="1"/>
            </p:cNvSpPr>
            <p:nvPr/>
          </p:nvSpPr>
          <p:spPr bwMode="auto">
            <a:xfrm>
              <a:off x="672" y="3152"/>
              <a:ext cx="288" cy="327"/>
            </a:xfrm>
            <a:prstGeom prst="rect">
              <a:avLst/>
            </a:prstGeom>
            <a:noFill/>
            <a:ln w="9525">
              <a:noFill/>
              <a:miter lim="800000"/>
              <a:headEnd/>
              <a:tailEnd/>
            </a:ln>
          </p:spPr>
          <p:txBody>
            <a:bodyPr>
              <a:spAutoFit/>
            </a:bodyPr>
            <a:lstStyle/>
            <a:p>
              <a:pPr>
                <a:spcBef>
                  <a:spcPct val="50000"/>
                </a:spcBef>
              </a:pPr>
              <a:r>
                <a:rPr lang="en-US" altLang="zh-CN" sz="2800" b="1" dirty="0">
                  <a:solidFill>
                    <a:srgbClr val="FF0000"/>
                  </a:solidFill>
                  <a:latin typeface="宋体" charset="-122"/>
                </a:rPr>
                <a:t>S</a:t>
              </a:r>
            </a:p>
          </p:txBody>
        </p:sp>
        <p:sp>
          <p:nvSpPr>
            <p:cNvPr id="13339" name="Line 45"/>
            <p:cNvSpPr>
              <a:spLocks noChangeShapeType="1"/>
            </p:cNvSpPr>
            <p:nvPr/>
          </p:nvSpPr>
          <p:spPr bwMode="auto">
            <a:xfrm>
              <a:off x="1440" y="2864"/>
              <a:ext cx="672" cy="0"/>
            </a:xfrm>
            <a:prstGeom prst="line">
              <a:avLst/>
            </a:prstGeom>
            <a:noFill/>
            <a:ln w="28575">
              <a:solidFill>
                <a:schemeClr val="bg1"/>
              </a:solidFill>
              <a:round/>
              <a:headEnd/>
              <a:tailEnd type="triangle" w="med" len="med"/>
            </a:ln>
          </p:spPr>
          <p:txBody>
            <a:bodyPr wrap="none" anchor="ctr"/>
            <a:lstStyle/>
            <a:p>
              <a:endParaRPr lang="zh-CN" altLang="en-US"/>
            </a:p>
          </p:txBody>
        </p:sp>
        <p:sp>
          <p:nvSpPr>
            <p:cNvPr id="13340" name="Line 46"/>
            <p:cNvSpPr>
              <a:spLocks noChangeShapeType="1"/>
            </p:cNvSpPr>
            <p:nvPr/>
          </p:nvSpPr>
          <p:spPr bwMode="auto">
            <a:xfrm>
              <a:off x="1440" y="3152"/>
              <a:ext cx="672" cy="0"/>
            </a:xfrm>
            <a:prstGeom prst="line">
              <a:avLst/>
            </a:prstGeom>
            <a:noFill/>
            <a:ln w="28575">
              <a:solidFill>
                <a:schemeClr val="bg1"/>
              </a:solidFill>
              <a:round/>
              <a:headEnd/>
              <a:tailEnd type="triangle" w="med" len="med"/>
            </a:ln>
          </p:spPr>
          <p:txBody>
            <a:bodyPr wrap="none" anchor="ctr"/>
            <a:lstStyle/>
            <a:p>
              <a:endParaRPr lang="zh-CN" altLang="en-US"/>
            </a:p>
          </p:txBody>
        </p:sp>
        <p:sp>
          <p:nvSpPr>
            <p:cNvPr id="13341" name="Line 47"/>
            <p:cNvSpPr>
              <a:spLocks noChangeShapeType="1"/>
            </p:cNvSpPr>
            <p:nvPr/>
          </p:nvSpPr>
          <p:spPr bwMode="auto">
            <a:xfrm>
              <a:off x="1440" y="3392"/>
              <a:ext cx="672" cy="0"/>
            </a:xfrm>
            <a:prstGeom prst="line">
              <a:avLst/>
            </a:prstGeom>
            <a:noFill/>
            <a:ln w="28575">
              <a:solidFill>
                <a:schemeClr val="bg1"/>
              </a:solidFill>
              <a:round/>
              <a:headEnd/>
              <a:tailEnd type="triangle" w="med" len="med"/>
            </a:ln>
          </p:spPr>
          <p:txBody>
            <a:bodyPr wrap="none" anchor="ctr"/>
            <a:lstStyle/>
            <a:p>
              <a:endParaRPr lang="zh-CN" altLang="en-US"/>
            </a:p>
          </p:txBody>
        </p:sp>
        <p:graphicFrame>
          <p:nvGraphicFramePr>
            <p:cNvPr id="13317" name="Object 48"/>
            <p:cNvGraphicFramePr>
              <a:graphicFrameLocks noChangeAspect="1"/>
            </p:cNvGraphicFramePr>
            <p:nvPr/>
          </p:nvGraphicFramePr>
          <p:xfrm>
            <a:off x="4318" y="3696"/>
            <a:ext cx="242" cy="256"/>
          </p:xfrm>
          <a:graphic>
            <a:graphicData uri="http://schemas.openxmlformats.org/presentationml/2006/ole">
              <mc:AlternateContent xmlns:mc="http://schemas.openxmlformats.org/markup-compatibility/2006">
                <mc:Choice xmlns:v="urn:schemas-microsoft-com:vml" Requires="v">
                  <p:oleObj spid="_x0000_s58385" name="公式" r:id="rId10" imgW="190440" imgH="203040" progId="">
                    <p:embed/>
                  </p:oleObj>
                </mc:Choice>
                <mc:Fallback>
                  <p:oleObj name="公式" r:id="rId10" imgW="190440" imgH="203040" progId="">
                    <p:embed/>
                    <p:pic>
                      <p:nvPicPr>
                        <p:cNvPr id="0" name="Object 4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18" y="3696"/>
                          <a:ext cx="242" cy="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randombar(vertical)">
                                      <p:cBhvr>
                                        <p:cTn id="7" dur="500"/>
                                        <p:tgtEl>
                                          <p:spTgt spid="3174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31746"/>
                                        </p:tgtEl>
                                        <p:attrNameLst>
                                          <p:attrName>style.visibility</p:attrName>
                                        </p:attrNameLst>
                                      </p:cBhvr>
                                      <p:to>
                                        <p:strVal val="visible"/>
                                      </p:to>
                                    </p:set>
                                    <p:animEffect transition="in" filter="randombar(vertical)">
                                      <p:cBhvr>
                                        <p:cTn id="12" dur="500"/>
                                        <p:tgtEl>
                                          <p:spTgt spid="3174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utoUpdateAnimBg="0"/>
      <p:bldP spid="31747"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828800" y="304800"/>
            <a:ext cx="2362200" cy="2438400"/>
            <a:chOff x="384" y="1008"/>
            <a:chExt cx="1488" cy="1536"/>
          </a:xfrm>
        </p:grpSpPr>
        <p:sp>
          <p:nvSpPr>
            <p:cNvPr id="24626" name="Rectangle 3"/>
            <p:cNvSpPr>
              <a:spLocks noChangeArrowheads="1"/>
            </p:cNvSpPr>
            <p:nvPr/>
          </p:nvSpPr>
          <p:spPr bwMode="auto">
            <a:xfrm>
              <a:off x="384" y="1008"/>
              <a:ext cx="1488" cy="1200"/>
            </a:xfrm>
            <a:prstGeom prst="rect">
              <a:avLst/>
            </a:prstGeom>
            <a:solidFill>
              <a:schemeClr val="bg1"/>
            </a:solidFill>
            <a:ln w="9525">
              <a:solidFill>
                <a:schemeClr val="tx1"/>
              </a:solidFill>
              <a:miter lim="800000"/>
              <a:headEnd/>
              <a:tailEnd/>
            </a:ln>
          </p:spPr>
          <p:txBody>
            <a:bodyPr wrap="none" anchor="ctr"/>
            <a:lstStyle/>
            <a:p>
              <a:endParaRPr lang="zh-CN" altLang="en-US"/>
            </a:p>
          </p:txBody>
        </p:sp>
        <p:sp>
          <p:nvSpPr>
            <p:cNvPr id="24627" name="Line 4"/>
            <p:cNvSpPr>
              <a:spLocks noChangeShapeType="1"/>
            </p:cNvSpPr>
            <p:nvPr/>
          </p:nvSpPr>
          <p:spPr bwMode="auto">
            <a:xfrm>
              <a:off x="384" y="1104"/>
              <a:ext cx="1488" cy="0"/>
            </a:xfrm>
            <a:prstGeom prst="line">
              <a:avLst/>
            </a:prstGeom>
            <a:noFill/>
            <a:ln w="9525">
              <a:solidFill>
                <a:schemeClr val="tx1"/>
              </a:solidFill>
              <a:round/>
              <a:headEnd/>
              <a:tailEnd/>
            </a:ln>
          </p:spPr>
          <p:txBody>
            <a:bodyPr wrap="none" anchor="ctr"/>
            <a:lstStyle/>
            <a:p>
              <a:endParaRPr lang="zh-CN" altLang="en-US"/>
            </a:p>
          </p:txBody>
        </p:sp>
        <p:sp>
          <p:nvSpPr>
            <p:cNvPr id="24628" name="Line 5"/>
            <p:cNvSpPr>
              <a:spLocks noChangeShapeType="1"/>
            </p:cNvSpPr>
            <p:nvPr/>
          </p:nvSpPr>
          <p:spPr bwMode="auto">
            <a:xfrm>
              <a:off x="384" y="1200"/>
              <a:ext cx="1488" cy="0"/>
            </a:xfrm>
            <a:prstGeom prst="line">
              <a:avLst/>
            </a:prstGeom>
            <a:noFill/>
            <a:ln w="9525">
              <a:solidFill>
                <a:schemeClr val="tx1"/>
              </a:solidFill>
              <a:round/>
              <a:headEnd/>
              <a:tailEnd/>
            </a:ln>
          </p:spPr>
          <p:txBody>
            <a:bodyPr wrap="none" anchor="ctr"/>
            <a:lstStyle/>
            <a:p>
              <a:endParaRPr lang="zh-CN" altLang="en-US"/>
            </a:p>
          </p:txBody>
        </p:sp>
        <p:sp>
          <p:nvSpPr>
            <p:cNvPr id="24629" name="Line 6"/>
            <p:cNvSpPr>
              <a:spLocks noChangeShapeType="1"/>
            </p:cNvSpPr>
            <p:nvPr/>
          </p:nvSpPr>
          <p:spPr bwMode="auto">
            <a:xfrm>
              <a:off x="384" y="1296"/>
              <a:ext cx="1488" cy="0"/>
            </a:xfrm>
            <a:prstGeom prst="line">
              <a:avLst/>
            </a:prstGeom>
            <a:noFill/>
            <a:ln w="9525">
              <a:solidFill>
                <a:schemeClr val="tx1"/>
              </a:solidFill>
              <a:round/>
              <a:headEnd/>
              <a:tailEnd/>
            </a:ln>
          </p:spPr>
          <p:txBody>
            <a:bodyPr wrap="none" anchor="ctr"/>
            <a:lstStyle/>
            <a:p>
              <a:endParaRPr lang="zh-CN" altLang="en-US"/>
            </a:p>
          </p:txBody>
        </p:sp>
        <p:sp>
          <p:nvSpPr>
            <p:cNvPr id="24630" name="Line 7"/>
            <p:cNvSpPr>
              <a:spLocks noChangeShapeType="1"/>
            </p:cNvSpPr>
            <p:nvPr/>
          </p:nvSpPr>
          <p:spPr bwMode="auto">
            <a:xfrm>
              <a:off x="384" y="1392"/>
              <a:ext cx="1488" cy="0"/>
            </a:xfrm>
            <a:prstGeom prst="line">
              <a:avLst/>
            </a:prstGeom>
            <a:noFill/>
            <a:ln w="9525">
              <a:solidFill>
                <a:schemeClr val="tx1"/>
              </a:solidFill>
              <a:round/>
              <a:headEnd/>
              <a:tailEnd/>
            </a:ln>
          </p:spPr>
          <p:txBody>
            <a:bodyPr wrap="none" anchor="ctr"/>
            <a:lstStyle/>
            <a:p>
              <a:endParaRPr lang="zh-CN" altLang="en-US"/>
            </a:p>
          </p:txBody>
        </p:sp>
        <p:sp>
          <p:nvSpPr>
            <p:cNvPr id="24631" name="Line 8"/>
            <p:cNvSpPr>
              <a:spLocks noChangeShapeType="1"/>
            </p:cNvSpPr>
            <p:nvPr/>
          </p:nvSpPr>
          <p:spPr bwMode="auto">
            <a:xfrm>
              <a:off x="384" y="2064"/>
              <a:ext cx="1488" cy="0"/>
            </a:xfrm>
            <a:prstGeom prst="line">
              <a:avLst/>
            </a:prstGeom>
            <a:noFill/>
            <a:ln w="9525">
              <a:solidFill>
                <a:schemeClr val="tx1"/>
              </a:solidFill>
              <a:round/>
              <a:headEnd/>
              <a:tailEnd/>
            </a:ln>
          </p:spPr>
          <p:txBody>
            <a:bodyPr wrap="none" anchor="ctr"/>
            <a:lstStyle/>
            <a:p>
              <a:endParaRPr lang="zh-CN" altLang="en-US"/>
            </a:p>
          </p:txBody>
        </p:sp>
        <p:sp>
          <p:nvSpPr>
            <p:cNvPr id="24632" name="Line 9"/>
            <p:cNvSpPr>
              <a:spLocks noChangeShapeType="1"/>
            </p:cNvSpPr>
            <p:nvPr/>
          </p:nvSpPr>
          <p:spPr bwMode="auto">
            <a:xfrm>
              <a:off x="384" y="2160"/>
              <a:ext cx="1488" cy="0"/>
            </a:xfrm>
            <a:prstGeom prst="line">
              <a:avLst/>
            </a:prstGeom>
            <a:noFill/>
            <a:ln w="9525">
              <a:solidFill>
                <a:schemeClr val="tx1"/>
              </a:solidFill>
              <a:round/>
              <a:headEnd/>
              <a:tailEnd/>
            </a:ln>
          </p:spPr>
          <p:txBody>
            <a:bodyPr wrap="none" anchor="ctr"/>
            <a:lstStyle/>
            <a:p>
              <a:endParaRPr lang="zh-CN" altLang="en-US"/>
            </a:p>
          </p:txBody>
        </p:sp>
        <p:sp>
          <p:nvSpPr>
            <p:cNvPr id="24633" name="Rectangle 10"/>
            <p:cNvSpPr>
              <a:spLocks noChangeArrowheads="1"/>
            </p:cNvSpPr>
            <p:nvPr/>
          </p:nvSpPr>
          <p:spPr bwMode="auto">
            <a:xfrm rot="2446190">
              <a:off x="763" y="1206"/>
              <a:ext cx="724" cy="599"/>
            </a:xfrm>
            <a:prstGeom prst="rect">
              <a:avLst/>
            </a:prstGeom>
            <a:solidFill>
              <a:schemeClr val="bg1"/>
            </a:solidFill>
            <a:ln w="9525">
              <a:solidFill>
                <a:schemeClr val="tx1"/>
              </a:solidFill>
              <a:miter lim="800000"/>
              <a:headEnd/>
              <a:tailEnd/>
            </a:ln>
          </p:spPr>
          <p:txBody>
            <a:bodyPr wrap="none" anchor="ctr"/>
            <a:lstStyle/>
            <a:p>
              <a:endParaRPr lang="zh-CN" altLang="en-US"/>
            </a:p>
          </p:txBody>
        </p:sp>
        <p:sp>
          <p:nvSpPr>
            <p:cNvPr id="24634" name="Rectangle 11"/>
            <p:cNvSpPr>
              <a:spLocks noChangeArrowheads="1"/>
            </p:cNvSpPr>
            <p:nvPr/>
          </p:nvSpPr>
          <p:spPr bwMode="auto">
            <a:xfrm>
              <a:off x="384" y="1488"/>
              <a:ext cx="1488" cy="480"/>
            </a:xfrm>
            <a:prstGeom prst="rect">
              <a:avLst/>
            </a:prstGeom>
            <a:solidFill>
              <a:schemeClr val="bg1"/>
            </a:solidFill>
            <a:ln w="9525">
              <a:solidFill>
                <a:schemeClr val="tx1"/>
              </a:solidFill>
              <a:miter lim="800000"/>
              <a:headEnd/>
              <a:tailEnd/>
            </a:ln>
          </p:spPr>
          <p:txBody>
            <a:bodyPr wrap="none" anchor="ctr"/>
            <a:lstStyle/>
            <a:p>
              <a:endParaRPr lang="zh-CN" altLang="en-US"/>
            </a:p>
          </p:txBody>
        </p:sp>
        <p:sp>
          <p:nvSpPr>
            <p:cNvPr id="24635" name="Line 12"/>
            <p:cNvSpPr>
              <a:spLocks noChangeShapeType="1"/>
            </p:cNvSpPr>
            <p:nvPr/>
          </p:nvSpPr>
          <p:spPr bwMode="auto">
            <a:xfrm>
              <a:off x="384" y="1776"/>
              <a:ext cx="1488" cy="0"/>
            </a:xfrm>
            <a:prstGeom prst="line">
              <a:avLst/>
            </a:prstGeom>
            <a:noFill/>
            <a:ln w="9525">
              <a:solidFill>
                <a:schemeClr val="tx1"/>
              </a:solidFill>
              <a:round/>
              <a:headEnd/>
              <a:tailEnd/>
            </a:ln>
          </p:spPr>
          <p:txBody>
            <a:bodyPr wrap="none" anchor="ctr"/>
            <a:lstStyle/>
            <a:p>
              <a:endParaRPr lang="zh-CN" altLang="en-US"/>
            </a:p>
          </p:txBody>
        </p:sp>
        <p:sp>
          <p:nvSpPr>
            <p:cNvPr id="24636" name="Line 13"/>
            <p:cNvSpPr>
              <a:spLocks noChangeShapeType="1"/>
            </p:cNvSpPr>
            <p:nvPr/>
          </p:nvSpPr>
          <p:spPr bwMode="auto">
            <a:xfrm>
              <a:off x="384" y="1488"/>
              <a:ext cx="1488" cy="0"/>
            </a:xfrm>
            <a:prstGeom prst="line">
              <a:avLst/>
            </a:prstGeom>
            <a:noFill/>
            <a:ln w="9525">
              <a:solidFill>
                <a:schemeClr val="tx1"/>
              </a:solidFill>
              <a:round/>
              <a:headEnd/>
              <a:tailEnd/>
            </a:ln>
          </p:spPr>
          <p:txBody>
            <a:bodyPr wrap="none" anchor="ctr"/>
            <a:lstStyle/>
            <a:p>
              <a:endParaRPr lang="zh-CN" altLang="en-US"/>
            </a:p>
          </p:txBody>
        </p:sp>
        <p:sp>
          <p:nvSpPr>
            <p:cNvPr id="24637" name="Line 14"/>
            <p:cNvSpPr>
              <a:spLocks noChangeShapeType="1"/>
            </p:cNvSpPr>
            <p:nvPr/>
          </p:nvSpPr>
          <p:spPr bwMode="auto">
            <a:xfrm>
              <a:off x="384" y="1584"/>
              <a:ext cx="1488" cy="0"/>
            </a:xfrm>
            <a:prstGeom prst="line">
              <a:avLst/>
            </a:prstGeom>
            <a:noFill/>
            <a:ln w="9525">
              <a:solidFill>
                <a:schemeClr val="tx1"/>
              </a:solidFill>
              <a:round/>
              <a:headEnd/>
              <a:tailEnd/>
            </a:ln>
          </p:spPr>
          <p:txBody>
            <a:bodyPr wrap="none" anchor="ctr"/>
            <a:lstStyle/>
            <a:p>
              <a:endParaRPr lang="zh-CN" altLang="en-US"/>
            </a:p>
          </p:txBody>
        </p:sp>
        <p:sp>
          <p:nvSpPr>
            <p:cNvPr id="24638" name="Line 15"/>
            <p:cNvSpPr>
              <a:spLocks noChangeShapeType="1"/>
            </p:cNvSpPr>
            <p:nvPr/>
          </p:nvSpPr>
          <p:spPr bwMode="auto">
            <a:xfrm>
              <a:off x="384" y="1680"/>
              <a:ext cx="1488" cy="0"/>
            </a:xfrm>
            <a:prstGeom prst="line">
              <a:avLst/>
            </a:prstGeom>
            <a:noFill/>
            <a:ln w="9525">
              <a:solidFill>
                <a:schemeClr val="tx1"/>
              </a:solidFill>
              <a:round/>
              <a:headEnd/>
              <a:tailEnd/>
            </a:ln>
          </p:spPr>
          <p:txBody>
            <a:bodyPr wrap="none" anchor="ctr"/>
            <a:lstStyle/>
            <a:p>
              <a:endParaRPr lang="zh-CN" altLang="en-US"/>
            </a:p>
          </p:txBody>
        </p:sp>
        <p:sp>
          <p:nvSpPr>
            <p:cNvPr id="24639" name="Line 16"/>
            <p:cNvSpPr>
              <a:spLocks noChangeShapeType="1"/>
            </p:cNvSpPr>
            <p:nvPr/>
          </p:nvSpPr>
          <p:spPr bwMode="auto">
            <a:xfrm>
              <a:off x="384" y="1968"/>
              <a:ext cx="1488" cy="0"/>
            </a:xfrm>
            <a:prstGeom prst="line">
              <a:avLst/>
            </a:prstGeom>
            <a:noFill/>
            <a:ln w="9525">
              <a:solidFill>
                <a:schemeClr val="tx1"/>
              </a:solidFill>
              <a:round/>
              <a:headEnd/>
              <a:tailEnd/>
            </a:ln>
          </p:spPr>
          <p:txBody>
            <a:bodyPr wrap="none" anchor="ctr"/>
            <a:lstStyle/>
            <a:p>
              <a:endParaRPr lang="zh-CN" altLang="en-US"/>
            </a:p>
          </p:txBody>
        </p:sp>
        <p:sp>
          <p:nvSpPr>
            <p:cNvPr id="24640" name="Line 17"/>
            <p:cNvSpPr>
              <a:spLocks noChangeShapeType="1"/>
            </p:cNvSpPr>
            <p:nvPr/>
          </p:nvSpPr>
          <p:spPr bwMode="auto">
            <a:xfrm>
              <a:off x="384" y="1872"/>
              <a:ext cx="1488" cy="0"/>
            </a:xfrm>
            <a:prstGeom prst="line">
              <a:avLst/>
            </a:prstGeom>
            <a:noFill/>
            <a:ln w="9525">
              <a:solidFill>
                <a:schemeClr val="tx1"/>
              </a:solidFill>
              <a:round/>
              <a:headEnd/>
              <a:tailEnd/>
            </a:ln>
          </p:spPr>
          <p:txBody>
            <a:bodyPr wrap="none" anchor="ctr"/>
            <a:lstStyle/>
            <a:p>
              <a:endParaRPr lang="zh-CN" altLang="en-US"/>
            </a:p>
          </p:txBody>
        </p:sp>
        <p:sp>
          <p:nvSpPr>
            <p:cNvPr id="24641" name="Rectangle 18"/>
            <p:cNvSpPr>
              <a:spLocks noChangeArrowheads="1"/>
            </p:cNvSpPr>
            <p:nvPr/>
          </p:nvSpPr>
          <p:spPr bwMode="auto">
            <a:xfrm>
              <a:off x="864" y="1488"/>
              <a:ext cx="528" cy="480"/>
            </a:xfrm>
            <a:prstGeom prst="rect">
              <a:avLst/>
            </a:prstGeom>
            <a:solidFill>
              <a:schemeClr val="bg1"/>
            </a:solidFill>
            <a:ln w="9525">
              <a:solidFill>
                <a:schemeClr val="tx1"/>
              </a:solidFill>
              <a:miter lim="800000"/>
              <a:headEnd/>
              <a:tailEnd/>
            </a:ln>
          </p:spPr>
          <p:txBody>
            <a:bodyPr wrap="none" anchor="ctr"/>
            <a:lstStyle/>
            <a:p>
              <a:endParaRPr lang="zh-CN" altLang="en-US"/>
            </a:p>
          </p:txBody>
        </p:sp>
        <p:sp>
          <p:nvSpPr>
            <p:cNvPr id="24642" name="Rectangle 19"/>
            <p:cNvSpPr>
              <a:spLocks noChangeArrowheads="1"/>
            </p:cNvSpPr>
            <p:nvPr/>
          </p:nvSpPr>
          <p:spPr bwMode="auto">
            <a:xfrm>
              <a:off x="1056" y="1632"/>
              <a:ext cx="144" cy="336"/>
            </a:xfrm>
            <a:prstGeom prst="rect">
              <a:avLst/>
            </a:prstGeom>
            <a:solidFill>
              <a:schemeClr val="bg1"/>
            </a:solidFill>
            <a:ln w="9525">
              <a:solidFill>
                <a:schemeClr val="tx1"/>
              </a:solidFill>
              <a:miter lim="800000"/>
              <a:headEnd/>
              <a:tailEnd/>
            </a:ln>
          </p:spPr>
          <p:txBody>
            <a:bodyPr wrap="none" anchor="ctr"/>
            <a:lstStyle/>
            <a:p>
              <a:endParaRPr lang="zh-CN" altLang="en-US"/>
            </a:p>
          </p:txBody>
        </p:sp>
        <p:sp>
          <p:nvSpPr>
            <p:cNvPr id="24643" name="Line 20"/>
            <p:cNvSpPr>
              <a:spLocks noChangeShapeType="1"/>
            </p:cNvSpPr>
            <p:nvPr/>
          </p:nvSpPr>
          <p:spPr bwMode="auto">
            <a:xfrm flipH="1">
              <a:off x="768" y="1104"/>
              <a:ext cx="336" cy="384"/>
            </a:xfrm>
            <a:prstGeom prst="line">
              <a:avLst/>
            </a:prstGeom>
            <a:noFill/>
            <a:ln w="9525">
              <a:solidFill>
                <a:schemeClr val="tx1"/>
              </a:solidFill>
              <a:round/>
              <a:headEnd/>
              <a:tailEnd/>
            </a:ln>
          </p:spPr>
          <p:txBody>
            <a:bodyPr wrap="none" anchor="ctr"/>
            <a:lstStyle/>
            <a:p>
              <a:endParaRPr lang="zh-CN" altLang="en-US"/>
            </a:p>
          </p:txBody>
        </p:sp>
        <p:sp>
          <p:nvSpPr>
            <p:cNvPr id="24644" name="Freeform 21"/>
            <p:cNvSpPr>
              <a:spLocks/>
            </p:cNvSpPr>
            <p:nvPr/>
          </p:nvSpPr>
          <p:spPr bwMode="auto">
            <a:xfrm>
              <a:off x="854" y="1152"/>
              <a:ext cx="298" cy="340"/>
            </a:xfrm>
            <a:custGeom>
              <a:avLst/>
              <a:gdLst>
                <a:gd name="T0" fmla="*/ 298 w 298"/>
                <a:gd name="T1" fmla="*/ 0 h 340"/>
                <a:gd name="T2" fmla="*/ 0 w 298"/>
                <a:gd name="T3" fmla="*/ 340 h 340"/>
                <a:gd name="T4" fmla="*/ 0 60000 65536"/>
                <a:gd name="T5" fmla="*/ 0 60000 65536"/>
                <a:gd name="T6" fmla="*/ 0 w 298"/>
                <a:gd name="T7" fmla="*/ 0 h 340"/>
                <a:gd name="T8" fmla="*/ 298 w 298"/>
                <a:gd name="T9" fmla="*/ 340 h 340"/>
              </a:gdLst>
              <a:ahLst/>
              <a:cxnLst>
                <a:cxn ang="T4">
                  <a:pos x="T0" y="T1"/>
                </a:cxn>
                <a:cxn ang="T5">
                  <a:pos x="T2" y="T3"/>
                </a:cxn>
              </a:cxnLst>
              <a:rect l="T6" t="T7" r="T8" b="T9"/>
              <a:pathLst>
                <a:path w="298" h="340">
                  <a:moveTo>
                    <a:pt x="298" y="0"/>
                  </a:moveTo>
                  <a:lnTo>
                    <a:pt x="0" y="340"/>
                  </a:lnTo>
                </a:path>
              </a:pathLst>
            </a:custGeom>
            <a:noFill/>
            <a:ln w="9525">
              <a:solidFill>
                <a:schemeClr val="tx1"/>
              </a:solidFill>
              <a:round/>
              <a:headEnd type="none" w="med" len="med"/>
              <a:tailEnd type="none" w="med" len="med"/>
            </a:ln>
          </p:spPr>
          <p:txBody>
            <a:bodyPr wrap="none" anchor="ctr"/>
            <a:lstStyle/>
            <a:p>
              <a:endParaRPr lang="zh-CN" altLang="en-US"/>
            </a:p>
          </p:txBody>
        </p:sp>
        <p:sp>
          <p:nvSpPr>
            <p:cNvPr id="24645" name="Freeform 22"/>
            <p:cNvSpPr>
              <a:spLocks/>
            </p:cNvSpPr>
            <p:nvPr/>
          </p:nvSpPr>
          <p:spPr bwMode="auto">
            <a:xfrm>
              <a:off x="954" y="1200"/>
              <a:ext cx="256" cy="301"/>
            </a:xfrm>
            <a:custGeom>
              <a:avLst/>
              <a:gdLst>
                <a:gd name="T0" fmla="*/ 256 w 256"/>
                <a:gd name="T1" fmla="*/ 0 h 301"/>
                <a:gd name="T2" fmla="*/ 0 w 256"/>
                <a:gd name="T3" fmla="*/ 301 h 301"/>
                <a:gd name="T4" fmla="*/ 0 60000 65536"/>
                <a:gd name="T5" fmla="*/ 0 60000 65536"/>
                <a:gd name="T6" fmla="*/ 0 w 256"/>
                <a:gd name="T7" fmla="*/ 0 h 301"/>
                <a:gd name="T8" fmla="*/ 256 w 256"/>
                <a:gd name="T9" fmla="*/ 301 h 301"/>
              </a:gdLst>
              <a:ahLst/>
              <a:cxnLst>
                <a:cxn ang="T4">
                  <a:pos x="T0" y="T1"/>
                </a:cxn>
                <a:cxn ang="T5">
                  <a:pos x="T2" y="T3"/>
                </a:cxn>
              </a:cxnLst>
              <a:rect l="T6" t="T7" r="T8" b="T9"/>
              <a:pathLst>
                <a:path w="256" h="301">
                  <a:moveTo>
                    <a:pt x="256" y="0"/>
                  </a:moveTo>
                  <a:lnTo>
                    <a:pt x="0" y="301"/>
                  </a:lnTo>
                </a:path>
              </a:pathLst>
            </a:custGeom>
            <a:noFill/>
            <a:ln w="9525">
              <a:solidFill>
                <a:schemeClr val="tx1"/>
              </a:solidFill>
              <a:round/>
              <a:headEnd type="none" w="med" len="med"/>
              <a:tailEnd type="none" w="med" len="med"/>
            </a:ln>
          </p:spPr>
          <p:txBody>
            <a:bodyPr wrap="none" anchor="ctr"/>
            <a:lstStyle/>
            <a:p>
              <a:endParaRPr lang="zh-CN" altLang="en-US"/>
            </a:p>
          </p:txBody>
        </p:sp>
        <p:sp>
          <p:nvSpPr>
            <p:cNvPr id="24646" name="Freeform 23"/>
            <p:cNvSpPr>
              <a:spLocks/>
            </p:cNvSpPr>
            <p:nvPr/>
          </p:nvSpPr>
          <p:spPr bwMode="auto">
            <a:xfrm>
              <a:off x="1045" y="1248"/>
              <a:ext cx="237" cy="244"/>
            </a:xfrm>
            <a:custGeom>
              <a:avLst/>
              <a:gdLst>
                <a:gd name="T0" fmla="*/ 237 w 237"/>
                <a:gd name="T1" fmla="*/ 0 h 244"/>
                <a:gd name="T2" fmla="*/ 0 w 237"/>
                <a:gd name="T3" fmla="*/ 244 h 244"/>
                <a:gd name="T4" fmla="*/ 0 60000 65536"/>
                <a:gd name="T5" fmla="*/ 0 60000 65536"/>
                <a:gd name="T6" fmla="*/ 0 w 237"/>
                <a:gd name="T7" fmla="*/ 0 h 244"/>
                <a:gd name="T8" fmla="*/ 237 w 237"/>
                <a:gd name="T9" fmla="*/ 244 h 244"/>
              </a:gdLst>
              <a:ahLst/>
              <a:cxnLst>
                <a:cxn ang="T4">
                  <a:pos x="T0" y="T1"/>
                </a:cxn>
                <a:cxn ang="T5">
                  <a:pos x="T2" y="T3"/>
                </a:cxn>
              </a:cxnLst>
              <a:rect l="T6" t="T7" r="T8" b="T9"/>
              <a:pathLst>
                <a:path w="237" h="244">
                  <a:moveTo>
                    <a:pt x="237" y="0"/>
                  </a:moveTo>
                  <a:lnTo>
                    <a:pt x="0" y="244"/>
                  </a:lnTo>
                </a:path>
              </a:pathLst>
            </a:custGeom>
            <a:noFill/>
            <a:ln w="9525">
              <a:solidFill>
                <a:schemeClr val="tx1"/>
              </a:solidFill>
              <a:round/>
              <a:headEnd type="none" w="med" len="med"/>
              <a:tailEnd type="none" w="med" len="med"/>
            </a:ln>
          </p:spPr>
          <p:txBody>
            <a:bodyPr wrap="none" anchor="ctr"/>
            <a:lstStyle/>
            <a:p>
              <a:endParaRPr lang="zh-CN" altLang="en-US"/>
            </a:p>
          </p:txBody>
        </p:sp>
        <p:sp>
          <p:nvSpPr>
            <p:cNvPr id="24647" name="Freeform 24"/>
            <p:cNvSpPr>
              <a:spLocks/>
            </p:cNvSpPr>
            <p:nvPr/>
          </p:nvSpPr>
          <p:spPr bwMode="auto">
            <a:xfrm>
              <a:off x="1145" y="1296"/>
              <a:ext cx="199" cy="205"/>
            </a:xfrm>
            <a:custGeom>
              <a:avLst/>
              <a:gdLst>
                <a:gd name="T0" fmla="*/ 199 w 199"/>
                <a:gd name="T1" fmla="*/ 0 h 205"/>
                <a:gd name="T2" fmla="*/ 0 w 199"/>
                <a:gd name="T3" fmla="*/ 205 h 205"/>
                <a:gd name="T4" fmla="*/ 0 60000 65536"/>
                <a:gd name="T5" fmla="*/ 0 60000 65536"/>
                <a:gd name="T6" fmla="*/ 0 w 199"/>
                <a:gd name="T7" fmla="*/ 0 h 205"/>
                <a:gd name="T8" fmla="*/ 199 w 199"/>
                <a:gd name="T9" fmla="*/ 205 h 205"/>
              </a:gdLst>
              <a:ahLst/>
              <a:cxnLst>
                <a:cxn ang="T4">
                  <a:pos x="T0" y="T1"/>
                </a:cxn>
                <a:cxn ang="T5">
                  <a:pos x="T2" y="T3"/>
                </a:cxn>
              </a:cxnLst>
              <a:rect l="T6" t="T7" r="T8" b="T9"/>
              <a:pathLst>
                <a:path w="199" h="205">
                  <a:moveTo>
                    <a:pt x="199" y="0"/>
                  </a:moveTo>
                  <a:lnTo>
                    <a:pt x="0" y="205"/>
                  </a:lnTo>
                </a:path>
              </a:pathLst>
            </a:custGeom>
            <a:noFill/>
            <a:ln w="9525">
              <a:solidFill>
                <a:schemeClr val="tx1"/>
              </a:solidFill>
              <a:round/>
              <a:headEnd type="none" w="med" len="med"/>
              <a:tailEnd type="none" w="med" len="med"/>
            </a:ln>
          </p:spPr>
          <p:txBody>
            <a:bodyPr wrap="none" anchor="ctr"/>
            <a:lstStyle/>
            <a:p>
              <a:endParaRPr lang="zh-CN" altLang="en-US"/>
            </a:p>
          </p:txBody>
        </p:sp>
        <p:sp>
          <p:nvSpPr>
            <p:cNvPr id="24648" name="Freeform 25"/>
            <p:cNvSpPr>
              <a:spLocks/>
            </p:cNvSpPr>
            <p:nvPr/>
          </p:nvSpPr>
          <p:spPr bwMode="auto">
            <a:xfrm>
              <a:off x="1264" y="1344"/>
              <a:ext cx="128" cy="157"/>
            </a:xfrm>
            <a:custGeom>
              <a:avLst/>
              <a:gdLst>
                <a:gd name="T0" fmla="*/ 128 w 128"/>
                <a:gd name="T1" fmla="*/ 0 h 157"/>
                <a:gd name="T2" fmla="*/ 0 w 128"/>
                <a:gd name="T3" fmla="*/ 157 h 157"/>
                <a:gd name="T4" fmla="*/ 0 60000 65536"/>
                <a:gd name="T5" fmla="*/ 0 60000 65536"/>
                <a:gd name="T6" fmla="*/ 0 w 128"/>
                <a:gd name="T7" fmla="*/ 0 h 157"/>
                <a:gd name="T8" fmla="*/ 128 w 128"/>
                <a:gd name="T9" fmla="*/ 157 h 157"/>
              </a:gdLst>
              <a:ahLst/>
              <a:cxnLst>
                <a:cxn ang="T4">
                  <a:pos x="T0" y="T1"/>
                </a:cxn>
                <a:cxn ang="T5">
                  <a:pos x="T2" y="T3"/>
                </a:cxn>
              </a:cxnLst>
              <a:rect l="T6" t="T7" r="T8" b="T9"/>
              <a:pathLst>
                <a:path w="128" h="157">
                  <a:moveTo>
                    <a:pt x="128" y="0"/>
                  </a:moveTo>
                  <a:lnTo>
                    <a:pt x="0" y="157"/>
                  </a:lnTo>
                </a:path>
              </a:pathLst>
            </a:custGeom>
            <a:noFill/>
            <a:ln w="9525">
              <a:solidFill>
                <a:schemeClr val="tx1"/>
              </a:solidFill>
              <a:round/>
              <a:headEnd type="none" w="med" len="med"/>
              <a:tailEnd type="none" w="med" len="med"/>
            </a:ln>
          </p:spPr>
          <p:txBody>
            <a:bodyPr wrap="none" anchor="ctr"/>
            <a:lstStyle/>
            <a:p>
              <a:endParaRPr lang="zh-CN" altLang="en-US"/>
            </a:p>
          </p:txBody>
        </p:sp>
        <p:sp>
          <p:nvSpPr>
            <p:cNvPr id="24649" name="Freeform 26"/>
            <p:cNvSpPr>
              <a:spLocks/>
            </p:cNvSpPr>
            <p:nvPr/>
          </p:nvSpPr>
          <p:spPr bwMode="auto">
            <a:xfrm>
              <a:off x="1360" y="1392"/>
              <a:ext cx="85" cy="109"/>
            </a:xfrm>
            <a:custGeom>
              <a:avLst/>
              <a:gdLst>
                <a:gd name="T0" fmla="*/ 85 w 85"/>
                <a:gd name="T1" fmla="*/ 0 h 109"/>
                <a:gd name="T2" fmla="*/ 0 w 85"/>
                <a:gd name="T3" fmla="*/ 109 h 109"/>
                <a:gd name="T4" fmla="*/ 0 60000 65536"/>
                <a:gd name="T5" fmla="*/ 0 60000 65536"/>
                <a:gd name="T6" fmla="*/ 0 w 85"/>
                <a:gd name="T7" fmla="*/ 0 h 109"/>
                <a:gd name="T8" fmla="*/ 85 w 85"/>
                <a:gd name="T9" fmla="*/ 109 h 109"/>
              </a:gdLst>
              <a:ahLst/>
              <a:cxnLst>
                <a:cxn ang="T4">
                  <a:pos x="T0" y="T1"/>
                </a:cxn>
                <a:cxn ang="T5">
                  <a:pos x="T2" y="T3"/>
                </a:cxn>
              </a:cxnLst>
              <a:rect l="T6" t="T7" r="T8" b="T9"/>
              <a:pathLst>
                <a:path w="85" h="109">
                  <a:moveTo>
                    <a:pt x="85" y="0"/>
                  </a:moveTo>
                  <a:lnTo>
                    <a:pt x="0" y="109"/>
                  </a:lnTo>
                </a:path>
              </a:pathLst>
            </a:custGeom>
            <a:noFill/>
            <a:ln w="9525">
              <a:solidFill>
                <a:schemeClr val="tx1"/>
              </a:solidFill>
              <a:round/>
              <a:headEnd type="none" w="med" len="med"/>
              <a:tailEnd type="none" w="med" len="med"/>
            </a:ln>
          </p:spPr>
          <p:txBody>
            <a:bodyPr wrap="none" anchor="ctr"/>
            <a:lstStyle/>
            <a:p>
              <a:endParaRPr lang="zh-CN" altLang="en-US"/>
            </a:p>
          </p:txBody>
        </p:sp>
        <p:sp>
          <p:nvSpPr>
            <p:cNvPr id="24650" name="Freeform 27"/>
            <p:cNvSpPr>
              <a:spLocks/>
            </p:cNvSpPr>
            <p:nvPr/>
          </p:nvSpPr>
          <p:spPr bwMode="auto">
            <a:xfrm>
              <a:off x="1451" y="1447"/>
              <a:ext cx="58" cy="54"/>
            </a:xfrm>
            <a:custGeom>
              <a:avLst/>
              <a:gdLst>
                <a:gd name="T0" fmla="*/ 58 w 58"/>
                <a:gd name="T1" fmla="*/ 0 h 54"/>
                <a:gd name="T2" fmla="*/ 0 w 58"/>
                <a:gd name="T3" fmla="*/ 54 h 54"/>
                <a:gd name="T4" fmla="*/ 0 60000 65536"/>
                <a:gd name="T5" fmla="*/ 0 60000 65536"/>
                <a:gd name="T6" fmla="*/ 0 w 58"/>
                <a:gd name="T7" fmla="*/ 0 h 54"/>
                <a:gd name="T8" fmla="*/ 58 w 58"/>
                <a:gd name="T9" fmla="*/ 54 h 54"/>
              </a:gdLst>
              <a:ahLst/>
              <a:cxnLst>
                <a:cxn ang="T4">
                  <a:pos x="T0" y="T1"/>
                </a:cxn>
                <a:cxn ang="T5">
                  <a:pos x="T2" y="T3"/>
                </a:cxn>
              </a:cxnLst>
              <a:rect l="T6" t="T7" r="T8" b="T9"/>
              <a:pathLst>
                <a:path w="58" h="54">
                  <a:moveTo>
                    <a:pt x="58" y="0"/>
                  </a:moveTo>
                  <a:lnTo>
                    <a:pt x="0" y="54"/>
                  </a:lnTo>
                </a:path>
              </a:pathLst>
            </a:custGeom>
            <a:noFill/>
            <a:ln w="9525">
              <a:solidFill>
                <a:schemeClr val="tx1"/>
              </a:solidFill>
              <a:round/>
              <a:headEnd type="none" w="med" len="med"/>
              <a:tailEnd type="none" w="med" len="med"/>
            </a:ln>
          </p:spPr>
          <p:txBody>
            <a:bodyPr wrap="none" anchor="ctr"/>
            <a:lstStyle/>
            <a:p>
              <a:endParaRPr lang="zh-CN" altLang="en-US"/>
            </a:p>
          </p:txBody>
        </p:sp>
        <p:sp>
          <p:nvSpPr>
            <p:cNvPr id="24651" name="Line 28"/>
            <p:cNvSpPr>
              <a:spLocks noChangeShapeType="1"/>
            </p:cNvSpPr>
            <p:nvPr/>
          </p:nvSpPr>
          <p:spPr bwMode="auto">
            <a:xfrm>
              <a:off x="912" y="1488"/>
              <a:ext cx="0" cy="480"/>
            </a:xfrm>
            <a:prstGeom prst="line">
              <a:avLst/>
            </a:prstGeom>
            <a:noFill/>
            <a:ln w="9525">
              <a:solidFill>
                <a:schemeClr val="tx1"/>
              </a:solidFill>
              <a:round/>
              <a:headEnd/>
              <a:tailEnd/>
            </a:ln>
          </p:spPr>
          <p:txBody>
            <a:bodyPr wrap="none" anchor="ctr"/>
            <a:lstStyle/>
            <a:p>
              <a:endParaRPr lang="zh-CN" altLang="en-US"/>
            </a:p>
          </p:txBody>
        </p:sp>
        <p:sp>
          <p:nvSpPr>
            <p:cNvPr id="24652" name="Line 29"/>
            <p:cNvSpPr>
              <a:spLocks noChangeShapeType="1"/>
            </p:cNvSpPr>
            <p:nvPr/>
          </p:nvSpPr>
          <p:spPr bwMode="auto">
            <a:xfrm>
              <a:off x="960" y="1488"/>
              <a:ext cx="0" cy="480"/>
            </a:xfrm>
            <a:prstGeom prst="line">
              <a:avLst/>
            </a:prstGeom>
            <a:noFill/>
            <a:ln w="9525">
              <a:solidFill>
                <a:schemeClr val="tx1"/>
              </a:solidFill>
              <a:round/>
              <a:headEnd/>
              <a:tailEnd/>
            </a:ln>
          </p:spPr>
          <p:txBody>
            <a:bodyPr wrap="none" anchor="ctr"/>
            <a:lstStyle/>
            <a:p>
              <a:endParaRPr lang="zh-CN" altLang="en-US"/>
            </a:p>
          </p:txBody>
        </p:sp>
        <p:sp>
          <p:nvSpPr>
            <p:cNvPr id="24653" name="Line 30"/>
            <p:cNvSpPr>
              <a:spLocks noChangeShapeType="1"/>
            </p:cNvSpPr>
            <p:nvPr/>
          </p:nvSpPr>
          <p:spPr bwMode="auto">
            <a:xfrm>
              <a:off x="1008" y="1488"/>
              <a:ext cx="0" cy="480"/>
            </a:xfrm>
            <a:prstGeom prst="line">
              <a:avLst/>
            </a:prstGeom>
            <a:noFill/>
            <a:ln w="9525">
              <a:solidFill>
                <a:schemeClr val="tx1"/>
              </a:solidFill>
              <a:round/>
              <a:headEnd/>
              <a:tailEnd/>
            </a:ln>
          </p:spPr>
          <p:txBody>
            <a:bodyPr wrap="none" anchor="ctr"/>
            <a:lstStyle/>
            <a:p>
              <a:endParaRPr lang="zh-CN" altLang="en-US"/>
            </a:p>
          </p:txBody>
        </p:sp>
        <p:sp>
          <p:nvSpPr>
            <p:cNvPr id="24654" name="Line 31"/>
            <p:cNvSpPr>
              <a:spLocks noChangeShapeType="1"/>
            </p:cNvSpPr>
            <p:nvPr/>
          </p:nvSpPr>
          <p:spPr bwMode="auto">
            <a:xfrm>
              <a:off x="1056" y="1488"/>
              <a:ext cx="0" cy="144"/>
            </a:xfrm>
            <a:prstGeom prst="line">
              <a:avLst/>
            </a:prstGeom>
            <a:noFill/>
            <a:ln w="9525">
              <a:solidFill>
                <a:schemeClr val="tx1"/>
              </a:solidFill>
              <a:round/>
              <a:headEnd/>
              <a:tailEnd/>
            </a:ln>
          </p:spPr>
          <p:txBody>
            <a:bodyPr wrap="none" anchor="ctr"/>
            <a:lstStyle/>
            <a:p>
              <a:endParaRPr lang="zh-CN" altLang="en-US"/>
            </a:p>
          </p:txBody>
        </p:sp>
        <p:sp>
          <p:nvSpPr>
            <p:cNvPr id="24655" name="Line 32"/>
            <p:cNvSpPr>
              <a:spLocks noChangeShapeType="1"/>
            </p:cNvSpPr>
            <p:nvPr/>
          </p:nvSpPr>
          <p:spPr bwMode="auto">
            <a:xfrm>
              <a:off x="1104" y="1488"/>
              <a:ext cx="0" cy="144"/>
            </a:xfrm>
            <a:prstGeom prst="line">
              <a:avLst/>
            </a:prstGeom>
            <a:noFill/>
            <a:ln w="9525">
              <a:solidFill>
                <a:schemeClr val="tx1"/>
              </a:solidFill>
              <a:round/>
              <a:headEnd/>
              <a:tailEnd/>
            </a:ln>
          </p:spPr>
          <p:txBody>
            <a:bodyPr wrap="none" anchor="ctr"/>
            <a:lstStyle/>
            <a:p>
              <a:endParaRPr lang="zh-CN" altLang="en-US"/>
            </a:p>
          </p:txBody>
        </p:sp>
        <p:sp>
          <p:nvSpPr>
            <p:cNvPr id="24656" name="Line 33"/>
            <p:cNvSpPr>
              <a:spLocks noChangeShapeType="1"/>
            </p:cNvSpPr>
            <p:nvPr/>
          </p:nvSpPr>
          <p:spPr bwMode="auto">
            <a:xfrm>
              <a:off x="1152" y="1488"/>
              <a:ext cx="0" cy="144"/>
            </a:xfrm>
            <a:prstGeom prst="line">
              <a:avLst/>
            </a:prstGeom>
            <a:noFill/>
            <a:ln w="9525">
              <a:solidFill>
                <a:schemeClr val="tx1"/>
              </a:solidFill>
              <a:round/>
              <a:headEnd/>
              <a:tailEnd/>
            </a:ln>
          </p:spPr>
          <p:txBody>
            <a:bodyPr wrap="none" anchor="ctr"/>
            <a:lstStyle/>
            <a:p>
              <a:endParaRPr lang="zh-CN" altLang="en-US"/>
            </a:p>
          </p:txBody>
        </p:sp>
        <p:sp>
          <p:nvSpPr>
            <p:cNvPr id="24657" name="Line 34"/>
            <p:cNvSpPr>
              <a:spLocks noChangeShapeType="1"/>
            </p:cNvSpPr>
            <p:nvPr/>
          </p:nvSpPr>
          <p:spPr bwMode="auto">
            <a:xfrm>
              <a:off x="1200" y="1488"/>
              <a:ext cx="0" cy="144"/>
            </a:xfrm>
            <a:prstGeom prst="line">
              <a:avLst/>
            </a:prstGeom>
            <a:noFill/>
            <a:ln w="9525">
              <a:solidFill>
                <a:schemeClr val="tx1"/>
              </a:solidFill>
              <a:round/>
              <a:headEnd/>
              <a:tailEnd/>
            </a:ln>
          </p:spPr>
          <p:txBody>
            <a:bodyPr wrap="none" anchor="ctr"/>
            <a:lstStyle/>
            <a:p>
              <a:endParaRPr lang="zh-CN" altLang="en-US"/>
            </a:p>
          </p:txBody>
        </p:sp>
        <p:sp>
          <p:nvSpPr>
            <p:cNvPr id="24658" name="Line 35"/>
            <p:cNvSpPr>
              <a:spLocks noChangeShapeType="1"/>
            </p:cNvSpPr>
            <p:nvPr/>
          </p:nvSpPr>
          <p:spPr bwMode="auto">
            <a:xfrm>
              <a:off x="1248" y="1488"/>
              <a:ext cx="0" cy="480"/>
            </a:xfrm>
            <a:prstGeom prst="line">
              <a:avLst/>
            </a:prstGeom>
            <a:noFill/>
            <a:ln w="9525">
              <a:solidFill>
                <a:schemeClr val="tx1"/>
              </a:solidFill>
              <a:round/>
              <a:headEnd/>
              <a:tailEnd/>
            </a:ln>
          </p:spPr>
          <p:txBody>
            <a:bodyPr wrap="none" anchor="ctr"/>
            <a:lstStyle/>
            <a:p>
              <a:endParaRPr lang="zh-CN" altLang="en-US"/>
            </a:p>
          </p:txBody>
        </p:sp>
        <p:sp>
          <p:nvSpPr>
            <p:cNvPr id="24659" name="Line 36"/>
            <p:cNvSpPr>
              <a:spLocks noChangeShapeType="1"/>
            </p:cNvSpPr>
            <p:nvPr/>
          </p:nvSpPr>
          <p:spPr bwMode="auto">
            <a:xfrm>
              <a:off x="1296" y="1488"/>
              <a:ext cx="0" cy="480"/>
            </a:xfrm>
            <a:prstGeom prst="line">
              <a:avLst/>
            </a:prstGeom>
            <a:noFill/>
            <a:ln w="9525">
              <a:solidFill>
                <a:schemeClr val="tx1"/>
              </a:solidFill>
              <a:round/>
              <a:headEnd/>
              <a:tailEnd/>
            </a:ln>
          </p:spPr>
          <p:txBody>
            <a:bodyPr wrap="none" anchor="ctr"/>
            <a:lstStyle/>
            <a:p>
              <a:endParaRPr lang="zh-CN" altLang="en-US"/>
            </a:p>
          </p:txBody>
        </p:sp>
        <p:sp>
          <p:nvSpPr>
            <p:cNvPr id="24660" name="Line 37"/>
            <p:cNvSpPr>
              <a:spLocks noChangeShapeType="1"/>
            </p:cNvSpPr>
            <p:nvPr/>
          </p:nvSpPr>
          <p:spPr bwMode="auto">
            <a:xfrm>
              <a:off x="1344" y="1488"/>
              <a:ext cx="0" cy="480"/>
            </a:xfrm>
            <a:prstGeom prst="line">
              <a:avLst/>
            </a:prstGeom>
            <a:noFill/>
            <a:ln w="9525">
              <a:solidFill>
                <a:schemeClr val="tx1"/>
              </a:solidFill>
              <a:round/>
              <a:headEnd/>
              <a:tailEnd/>
            </a:ln>
          </p:spPr>
          <p:txBody>
            <a:bodyPr wrap="none" anchor="ctr"/>
            <a:lstStyle/>
            <a:p>
              <a:endParaRPr lang="zh-CN" altLang="en-US"/>
            </a:p>
          </p:txBody>
        </p:sp>
        <p:sp>
          <p:nvSpPr>
            <p:cNvPr id="24661" name="Line 38"/>
            <p:cNvSpPr>
              <a:spLocks noChangeShapeType="1"/>
            </p:cNvSpPr>
            <p:nvPr/>
          </p:nvSpPr>
          <p:spPr bwMode="auto">
            <a:xfrm>
              <a:off x="1056" y="1680"/>
              <a:ext cx="144" cy="0"/>
            </a:xfrm>
            <a:prstGeom prst="line">
              <a:avLst/>
            </a:prstGeom>
            <a:noFill/>
            <a:ln w="9525">
              <a:solidFill>
                <a:schemeClr val="tx1"/>
              </a:solidFill>
              <a:round/>
              <a:headEnd/>
              <a:tailEnd/>
            </a:ln>
          </p:spPr>
          <p:txBody>
            <a:bodyPr wrap="none" anchor="ctr"/>
            <a:lstStyle/>
            <a:p>
              <a:endParaRPr lang="zh-CN" altLang="en-US"/>
            </a:p>
          </p:txBody>
        </p:sp>
        <p:sp>
          <p:nvSpPr>
            <p:cNvPr id="24662" name="Line 39"/>
            <p:cNvSpPr>
              <a:spLocks noChangeShapeType="1"/>
            </p:cNvSpPr>
            <p:nvPr/>
          </p:nvSpPr>
          <p:spPr bwMode="auto">
            <a:xfrm>
              <a:off x="1056" y="1776"/>
              <a:ext cx="144" cy="0"/>
            </a:xfrm>
            <a:prstGeom prst="line">
              <a:avLst/>
            </a:prstGeom>
            <a:noFill/>
            <a:ln w="9525">
              <a:solidFill>
                <a:schemeClr val="tx1"/>
              </a:solidFill>
              <a:round/>
              <a:headEnd/>
              <a:tailEnd/>
            </a:ln>
          </p:spPr>
          <p:txBody>
            <a:bodyPr wrap="none" anchor="ctr"/>
            <a:lstStyle/>
            <a:p>
              <a:endParaRPr lang="zh-CN" altLang="en-US"/>
            </a:p>
          </p:txBody>
        </p:sp>
        <p:sp>
          <p:nvSpPr>
            <p:cNvPr id="24663" name="Line 40"/>
            <p:cNvSpPr>
              <a:spLocks noChangeShapeType="1"/>
            </p:cNvSpPr>
            <p:nvPr/>
          </p:nvSpPr>
          <p:spPr bwMode="auto">
            <a:xfrm>
              <a:off x="1056" y="1872"/>
              <a:ext cx="144" cy="0"/>
            </a:xfrm>
            <a:prstGeom prst="line">
              <a:avLst/>
            </a:prstGeom>
            <a:noFill/>
            <a:ln w="9525">
              <a:solidFill>
                <a:schemeClr val="tx1"/>
              </a:solidFill>
              <a:round/>
              <a:headEnd/>
              <a:tailEnd/>
            </a:ln>
          </p:spPr>
          <p:txBody>
            <a:bodyPr wrap="none" anchor="ctr"/>
            <a:lstStyle/>
            <a:p>
              <a:endParaRPr lang="zh-CN" altLang="en-US"/>
            </a:p>
          </p:txBody>
        </p:sp>
        <p:sp>
          <p:nvSpPr>
            <p:cNvPr id="24664" name="Text Box 41"/>
            <p:cNvSpPr txBox="1">
              <a:spLocks noChangeArrowheads="1"/>
            </p:cNvSpPr>
            <p:nvPr/>
          </p:nvSpPr>
          <p:spPr bwMode="auto">
            <a:xfrm>
              <a:off x="672" y="2256"/>
              <a:ext cx="864" cy="288"/>
            </a:xfrm>
            <a:prstGeom prst="rect">
              <a:avLst/>
            </a:prstGeom>
            <a:noFill/>
            <a:ln w="9525">
              <a:noFill/>
              <a:miter lim="800000"/>
              <a:headEnd/>
              <a:tailEnd/>
            </a:ln>
          </p:spPr>
          <p:txBody>
            <a:bodyPr>
              <a:spAutoFit/>
            </a:bodyPr>
            <a:lstStyle/>
            <a:p>
              <a:pPr>
                <a:spcBef>
                  <a:spcPct val="50000"/>
                </a:spcBef>
              </a:pPr>
              <a:r>
                <a:rPr lang="zh-CN" altLang="en-US">
                  <a:solidFill>
                    <a:srgbClr val="FFE1E1"/>
                  </a:solidFill>
                  <a:ea typeface="仿宋_GB2312" pitchFamily="49" charset="-122"/>
                </a:rPr>
                <a:t>物面</a:t>
              </a:r>
              <a:endParaRPr lang="zh-CN" altLang="en-US" sz="2800">
                <a:solidFill>
                  <a:srgbClr val="FFE1E1"/>
                </a:solidFill>
                <a:ea typeface="仿宋_GB2312" pitchFamily="49" charset="-122"/>
              </a:endParaRPr>
            </a:p>
          </p:txBody>
        </p:sp>
      </p:grpSp>
      <p:grpSp>
        <p:nvGrpSpPr>
          <p:cNvPr id="3" name="Group 42"/>
          <p:cNvGrpSpPr>
            <a:grpSpLocks/>
          </p:cNvGrpSpPr>
          <p:nvPr/>
        </p:nvGrpSpPr>
        <p:grpSpPr bwMode="auto">
          <a:xfrm>
            <a:off x="5562600" y="3505200"/>
            <a:ext cx="2362200" cy="2514600"/>
            <a:chOff x="3984" y="2208"/>
            <a:chExt cx="1488" cy="1584"/>
          </a:xfrm>
        </p:grpSpPr>
        <p:sp>
          <p:nvSpPr>
            <p:cNvPr id="24619" name="Rectangle 43"/>
            <p:cNvSpPr>
              <a:spLocks noChangeArrowheads="1"/>
            </p:cNvSpPr>
            <p:nvPr/>
          </p:nvSpPr>
          <p:spPr bwMode="auto">
            <a:xfrm>
              <a:off x="4464" y="2688"/>
              <a:ext cx="528" cy="480"/>
            </a:xfrm>
            <a:prstGeom prst="rect">
              <a:avLst/>
            </a:prstGeom>
            <a:solidFill>
              <a:srgbClr val="FFFF00"/>
            </a:solidFill>
            <a:ln w="9525">
              <a:solidFill>
                <a:srgbClr val="FFFF00"/>
              </a:solidFill>
              <a:miter lim="800000"/>
              <a:headEnd/>
              <a:tailEnd/>
            </a:ln>
          </p:spPr>
          <p:txBody>
            <a:bodyPr wrap="none" anchor="ctr"/>
            <a:lstStyle/>
            <a:p>
              <a:endParaRPr lang="zh-CN" altLang="en-US"/>
            </a:p>
          </p:txBody>
        </p:sp>
        <p:sp>
          <p:nvSpPr>
            <p:cNvPr id="24620" name="Rectangle 44"/>
            <p:cNvSpPr>
              <a:spLocks noChangeArrowheads="1"/>
            </p:cNvSpPr>
            <p:nvPr/>
          </p:nvSpPr>
          <p:spPr bwMode="auto">
            <a:xfrm>
              <a:off x="3984" y="2208"/>
              <a:ext cx="1488" cy="1200"/>
            </a:xfrm>
            <a:prstGeom prst="rect">
              <a:avLst/>
            </a:prstGeom>
            <a:solidFill>
              <a:srgbClr val="0066FF"/>
            </a:solidFill>
            <a:ln w="9525">
              <a:solidFill>
                <a:srgbClr val="0066FF"/>
              </a:solidFill>
              <a:miter lim="800000"/>
              <a:headEnd/>
              <a:tailEnd/>
            </a:ln>
          </p:spPr>
          <p:txBody>
            <a:bodyPr wrap="none" anchor="ctr"/>
            <a:lstStyle/>
            <a:p>
              <a:endParaRPr lang="zh-CN" altLang="en-US"/>
            </a:p>
          </p:txBody>
        </p:sp>
        <p:sp>
          <p:nvSpPr>
            <p:cNvPr id="24621" name="Rectangle 45"/>
            <p:cNvSpPr>
              <a:spLocks noChangeArrowheads="1"/>
            </p:cNvSpPr>
            <p:nvPr/>
          </p:nvSpPr>
          <p:spPr bwMode="auto">
            <a:xfrm rot="2446190">
              <a:off x="4363" y="2406"/>
              <a:ext cx="724" cy="599"/>
            </a:xfrm>
            <a:prstGeom prst="rect">
              <a:avLst/>
            </a:prstGeom>
            <a:solidFill>
              <a:srgbClr val="FF0000"/>
            </a:solidFill>
            <a:ln w="9525">
              <a:solidFill>
                <a:srgbClr val="FF0000"/>
              </a:solidFill>
              <a:miter lim="800000"/>
              <a:headEnd/>
              <a:tailEnd/>
            </a:ln>
          </p:spPr>
          <p:txBody>
            <a:bodyPr wrap="none" anchor="ctr"/>
            <a:lstStyle/>
            <a:p>
              <a:endParaRPr lang="zh-CN" altLang="en-US"/>
            </a:p>
          </p:txBody>
        </p:sp>
        <p:sp>
          <p:nvSpPr>
            <p:cNvPr id="24622" name="Rectangle 46"/>
            <p:cNvSpPr>
              <a:spLocks noChangeArrowheads="1"/>
            </p:cNvSpPr>
            <p:nvPr/>
          </p:nvSpPr>
          <p:spPr bwMode="auto">
            <a:xfrm>
              <a:off x="4080" y="2688"/>
              <a:ext cx="1248" cy="528"/>
            </a:xfrm>
            <a:prstGeom prst="rect">
              <a:avLst/>
            </a:prstGeom>
            <a:solidFill>
              <a:srgbClr val="0066FF"/>
            </a:solidFill>
            <a:ln w="9525">
              <a:solidFill>
                <a:srgbClr val="0066FF"/>
              </a:solidFill>
              <a:miter lim="800000"/>
              <a:headEnd/>
              <a:tailEnd/>
            </a:ln>
          </p:spPr>
          <p:txBody>
            <a:bodyPr wrap="none" anchor="ctr"/>
            <a:lstStyle/>
            <a:p>
              <a:endParaRPr lang="zh-CN" altLang="en-US"/>
            </a:p>
          </p:txBody>
        </p:sp>
        <p:sp>
          <p:nvSpPr>
            <p:cNvPr id="24623" name="Rectangle 47"/>
            <p:cNvSpPr>
              <a:spLocks noChangeArrowheads="1"/>
            </p:cNvSpPr>
            <p:nvPr/>
          </p:nvSpPr>
          <p:spPr bwMode="auto">
            <a:xfrm>
              <a:off x="4416" y="2688"/>
              <a:ext cx="528" cy="480"/>
            </a:xfrm>
            <a:prstGeom prst="rect">
              <a:avLst/>
            </a:prstGeom>
            <a:solidFill>
              <a:srgbClr val="FFFF00"/>
            </a:solidFill>
            <a:ln w="9525">
              <a:solidFill>
                <a:srgbClr val="FFFF00"/>
              </a:solidFill>
              <a:miter lim="800000"/>
              <a:headEnd/>
              <a:tailEnd/>
            </a:ln>
          </p:spPr>
          <p:txBody>
            <a:bodyPr wrap="none" anchor="ctr"/>
            <a:lstStyle/>
            <a:p>
              <a:endParaRPr lang="zh-CN" altLang="en-US"/>
            </a:p>
          </p:txBody>
        </p:sp>
        <p:sp>
          <p:nvSpPr>
            <p:cNvPr id="24624" name="Rectangle 48"/>
            <p:cNvSpPr>
              <a:spLocks noChangeArrowheads="1"/>
            </p:cNvSpPr>
            <p:nvPr/>
          </p:nvSpPr>
          <p:spPr bwMode="auto">
            <a:xfrm>
              <a:off x="4608" y="2832"/>
              <a:ext cx="144" cy="336"/>
            </a:xfrm>
            <a:prstGeom prst="rect">
              <a:avLst/>
            </a:prstGeom>
            <a:solidFill>
              <a:srgbClr val="0066FF"/>
            </a:solidFill>
            <a:ln w="9525">
              <a:solidFill>
                <a:srgbClr val="0066FF"/>
              </a:solidFill>
              <a:miter lim="800000"/>
              <a:headEnd/>
              <a:tailEnd/>
            </a:ln>
          </p:spPr>
          <p:txBody>
            <a:bodyPr wrap="none" anchor="ctr"/>
            <a:lstStyle/>
            <a:p>
              <a:endParaRPr lang="zh-CN" altLang="en-US"/>
            </a:p>
          </p:txBody>
        </p:sp>
        <p:sp>
          <p:nvSpPr>
            <p:cNvPr id="24625" name="Text Box 49"/>
            <p:cNvSpPr txBox="1">
              <a:spLocks noChangeArrowheads="1"/>
            </p:cNvSpPr>
            <p:nvPr/>
          </p:nvSpPr>
          <p:spPr bwMode="auto">
            <a:xfrm>
              <a:off x="4176" y="3542"/>
              <a:ext cx="1248" cy="250"/>
            </a:xfrm>
            <a:prstGeom prst="rect">
              <a:avLst/>
            </a:prstGeom>
            <a:noFill/>
            <a:ln w="9525">
              <a:noFill/>
              <a:miter lim="800000"/>
              <a:headEnd/>
              <a:tailEnd/>
            </a:ln>
          </p:spPr>
          <p:txBody>
            <a:bodyPr>
              <a:spAutoFit/>
            </a:bodyPr>
            <a:lstStyle/>
            <a:p>
              <a:pPr>
                <a:spcBef>
                  <a:spcPct val="50000"/>
                </a:spcBef>
              </a:pPr>
              <a:r>
                <a:rPr lang="zh-CN" altLang="en-US" sz="2000">
                  <a:solidFill>
                    <a:srgbClr val="FFE1E1"/>
                  </a:solidFill>
                  <a:ea typeface="仿宋_GB2312" pitchFamily="49" charset="-122"/>
                </a:rPr>
                <a:t>调制后的像</a:t>
              </a:r>
            </a:p>
          </p:txBody>
        </p:sp>
      </p:grpSp>
      <p:grpSp>
        <p:nvGrpSpPr>
          <p:cNvPr id="4" name="Group 50"/>
          <p:cNvGrpSpPr>
            <a:grpSpLocks/>
          </p:cNvGrpSpPr>
          <p:nvPr/>
        </p:nvGrpSpPr>
        <p:grpSpPr bwMode="auto">
          <a:xfrm>
            <a:off x="2209800" y="3429000"/>
            <a:ext cx="2209800" cy="2530475"/>
            <a:chOff x="2256" y="2592"/>
            <a:chExt cx="1392" cy="1594"/>
          </a:xfrm>
        </p:grpSpPr>
        <p:sp>
          <p:nvSpPr>
            <p:cNvPr id="24608" name="Text Box 51"/>
            <p:cNvSpPr txBox="1">
              <a:spLocks noChangeArrowheads="1"/>
            </p:cNvSpPr>
            <p:nvPr/>
          </p:nvSpPr>
          <p:spPr bwMode="auto">
            <a:xfrm>
              <a:off x="2304" y="3936"/>
              <a:ext cx="1248" cy="250"/>
            </a:xfrm>
            <a:prstGeom prst="rect">
              <a:avLst/>
            </a:prstGeom>
            <a:noFill/>
            <a:ln w="9525">
              <a:noFill/>
              <a:miter lim="800000"/>
              <a:headEnd/>
              <a:tailEnd/>
            </a:ln>
          </p:spPr>
          <p:txBody>
            <a:bodyPr>
              <a:spAutoFit/>
            </a:bodyPr>
            <a:lstStyle/>
            <a:p>
              <a:pPr>
                <a:spcBef>
                  <a:spcPct val="50000"/>
                </a:spcBef>
              </a:pPr>
              <a:r>
                <a:rPr lang="zh-CN" altLang="en-US" sz="2000">
                  <a:solidFill>
                    <a:srgbClr val="FFE1E1"/>
                  </a:solidFill>
                  <a:ea typeface="仿宋_GB2312" pitchFamily="49" charset="-122"/>
                </a:rPr>
                <a:t>调制后的频谱面</a:t>
              </a:r>
            </a:p>
          </p:txBody>
        </p:sp>
        <p:sp>
          <p:nvSpPr>
            <p:cNvPr id="24609" name="Rectangle 52"/>
            <p:cNvSpPr>
              <a:spLocks noChangeArrowheads="1"/>
            </p:cNvSpPr>
            <p:nvPr/>
          </p:nvSpPr>
          <p:spPr bwMode="auto">
            <a:xfrm>
              <a:off x="2256" y="2592"/>
              <a:ext cx="1392" cy="1200"/>
            </a:xfrm>
            <a:prstGeom prst="rect">
              <a:avLst/>
            </a:prstGeom>
            <a:solidFill>
              <a:schemeClr val="bg1"/>
            </a:solidFill>
            <a:ln w="9525">
              <a:solidFill>
                <a:schemeClr val="tx1"/>
              </a:solidFill>
              <a:miter lim="800000"/>
              <a:headEnd/>
              <a:tailEnd/>
            </a:ln>
          </p:spPr>
          <p:txBody>
            <a:bodyPr wrap="none" anchor="ctr"/>
            <a:lstStyle/>
            <a:p>
              <a:endParaRPr lang="zh-CN" altLang="en-US"/>
            </a:p>
          </p:txBody>
        </p:sp>
        <p:sp>
          <p:nvSpPr>
            <p:cNvPr id="24610" name="Line 53"/>
            <p:cNvSpPr>
              <a:spLocks noChangeShapeType="1"/>
            </p:cNvSpPr>
            <p:nvPr/>
          </p:nvSpPr>
          <p:spPr bwMode="auto">
            <a:xfrm>
              <a:off x="2352" y="3216"/>
              <a:ext cx="1248" cy="0"/>
            </a:xfrm>
            <a:prstGeom prst="line">
              <a:avLst/>
            </a:prstGeom>
            <a:noFill/>
            <a:ln w="9525">
              <a:solidFill>
                <a:schemeClr val="tx1"/>
              </a:solidFill>
              <a:prstDash val="sysDot"/>
              <a:round/>
              <a:headEnd/>
              <a:tailEnd/>
            </a:ln>
          </p:spPr>
          <p:txBody>
            <a:bodyPr wrap="none" anchor="ctr"/>
            <a:lstStyle/>
            <a:p>
              <a:endParaRPr lang="zh-CN" altLang="en-US"/>
            </a:p>
          </p:txBody>
        </p:sp>
        <p:sp>
          <p:nvSpPr>
            <p:cNvPr id="24611" name="Line 54"/>
            <p:cNvSpPr>
              <a:spLocks noChangeShapeType="1"/>
            </p:cNvSpPr>
            <p:nvPr/>
          </p:nvSpPr>
          <p:spPr bwMode="auto">
            <a:xfrm rot="2160585">
              <a:off x="2636" y="2784"/>
              <a:ext cx="647" cy="864"/>
            </a:xfrm>
            <a:prstGeom prst="line">
              <a:avLst/>
            </a:prstGeom>
            <a:noFill/>
            <a:ln w="9525">
              <a:solidFill>
                <a:schemeClr val="tx1"/>
              </a:solidFill>
              <a:prstDash val="sysDot"/>
              <a:round/>
              <a:headEnd/>
              <a:tailEnd/>
            </a:ln>
          </p:spPr>
          <p:txBody>
            <a:bodyPr wrap="none" anchor="ctr"/>
            <a:lstStyle/>
            <a:p>
              <a:endParaRPr lang="zh-CN" altLang="en-US"/>
            </a:p>
          </p:txBody>
        </p:sp>
        <p:sp>
          <p:nvSpPr>
            <p:cNvPr id="24612" name="Line 55"/>
            <p:cNvSpPr>
              <a:spLocks noChangeShapeType="1"/>
            </p:cNvSpPr>
            <p:nvPr/>
          </p:nvSpPr>
          <p:spPr bwMode="auto">
            <a:xfrm rot="16091995" flipH="1">
              <a:off x="2544" y="2616"/>
              <a:ext cx="864" cy="1200"/>
            </a:xfrm>
            <a:prstGeom prst="line">
              <a:avLst/>
            </a:prstGeom>
            <a:noFill/>
            <a:ln w="9525">
              <a:solidFill>
                <a:schemeClr val="tx1"/>
              </a:solidFill>
              <a:prstDash val="sysDot"/>
              <a:round/>
              <a:headEnd/>
              <a:tailEnd/>
            </a:ln>
          </p:spPr>
          <p:txBody>
            <a:bodyPr wrap="none" anchor="ctr"/>
            <a:lstStyle/>
            <a:p>
              <a:endParaRPr lang="zh-CN" altLang="en-US"/>
            </a:p>
          </p:txBody>
        </p:sp>
        <p:sp>
          <p:nvSpPr>
            <p:cNvPr id="24613" name="Oval 56"/>
            <p:cNvSpPr>
              <a:spLocks noChangeArrowheads="1"/>
            </p:cNvSpPr>
            <p:nvPr/>
          </p:nvSpPr>
          <p:spPr bwMode="auto">
            <a:xfrm>
              <a:off x="3216" y="3168"/>
              <a:ext cx="144" cy="96"/>
            </a:xfrm>
            <a:prstGeom prst="ellipse">
              <a:avLst/>
            </a:prstGeom>
            <a:solidFill>
              <a:srgbClr val="FFFF00"/>
            </a:solidFill>
            <a:ln w="9525">
              <a:solidFill>
                <a:srgbClr val="FFFF00"/>
              </a:solidFill>
              <a:round/>
              <a:headEnd/>
              <a:tailEnd/>
            </a:ln>
          </p:spPr>
          <p:txBody>
            <a:bodyPr wrap="none" anchor="ctr"/>
            <a:lstStyle/>
            <a:p>
              <a:endParaRPr lang="zh-CN" altLang="en-US"/>
            </a:p>
          </p:txBody>
        </p:sp>
        <p:sp>
          <p:nvSpPr>
            <p:cNvPr id="24614" name="Oval 57"/>
            <p:cNvSpPr>
              <a:spLocks noChangeArrowheads="1"/>
            </p:cNvSpPr>
            <p:nvPr/>
          </p:nvSpPr>
          <p:spPr bwMode="auto">
            <a:xfrm>
              <a:off x="2544" y="3168"/>
              <a:ext cx="144" cy="96"/>
            </a:xfrm>
            <a:prstGeom prst="ellipse">
              <a:avLst/>
            </a:prstGeom>
            <a:solidFill>
              <a:srgbClr val="FFFF00"/>
            </a:solidFill>
            <a:ln w="9525">
              <a:solidFill>
                <a:srgbClr val="FFFF00"/>
              </a:solidFill>
              <a:round/>
              <a:headEnd/>
              <a:tailEnd/>
            </a:ln>
          </p:spPr>
          <p:txBody>
            <a:bodyPr wrap="none" anchor="ctr"/>
            <a:lstStyle/>
            <a:p>
              <a:endParaRPr lang="zh-CN" altLang="en-US"/>
            </a:p>
          </p:txBody>
        </p:sp>
        <p:sp>
          <p:nvSpPr>
            <p:cNvPr id="24615" name="Oval 58"/>
            <p:cNvSpPr>
              <a:spLocks noChangeArrowheads="1"/>
            </p:cNvSpPr>
            <p:nvPr/>
          </p:nvSpPr>
          <p:spPr bwMode="auto">
            <a:xfrm rot="5602478">
              <a:off x="2904" y="2952"/>
              <a:ext cx="144" cy="96"/>
            </a:xfrm>
            <a:prstGeom prst="ellipse">
              <a:avLst/>
            </a:prstGeom>
            <a:solidFill>
              <a:srgbClr val="0066FF"/>
            </a:solidFill>
            <a:ln w="9525">
              <a:solidFill>
                <a:schemeClr val="accent2"/>
              </a:solidFill>
              <a:round/>
              <a:headEnd/>
              <a:tailEnd/>
            </a:ln>
          </p:spPr>
          <p:txBody>
            <a:bodyPr wrap="none" anchor="ctr"/>
            <a:lstStyle/>
            <a:p>
              <a:endParaRPr lang="zh-CN" altLang="en-US"/>
            </a:p>
          </p:txBody>
        </p:sp>
        <p:sp>
          <p:nvSpPr>
            <p:cNvPr id="24616" name="Oval 59"/>
            <p:cNvSpPr>
              <a:spLocks noChangeArrowheads="1"/>
            </p:cNvSpPr>
            <p:nvPr/>
          </p:nvSpPr>
          <p:spPr bwMode="auto">
            <a:xfrm rot="6044875">
              <a:off x="2904" y="3384"/>
              <a:ext cx="144" cy="96"/>
            </a:xfrm>
            <a:prstGeom prst="ellipse">
              <a:avLst/>
            </a:prstGeom>
            <a:solidFill>
              <a:srgbClr val="0066FF"/>
            </a:solidFill>
            <a:ln w="9525">
              <a:solidFill>
                <a:schemeClr val="accent2"/>
              </a:solidFill>
              <a:round/>
              <a:headEnd/>
              <a:tailEnd/>
            </a:ln>
          </p:spPr>
          <p:txBody>
            <a:bodyPr wrap="none" anchor="ctr"/>
            <a:lstStyle/>
            <a:p>
              <a:endParaRPr lang="zh-CN" altLang="en-US"/>
            </a:p>
          </p:txBody>
        </p:sp>
        <p:sp>
          <p:nvSpPr>
            <p:cNvPr id="24617" name="Oval 60"/>
            <p:cNvSpPr>
              <a:spLocks noChangeArrowheads="1"/>
            </p:cNvSpPr>
            <p:nvPr/>
          </p:nvSpPr>
          <p:spPr bwMode="auto">
            <a:xfrm rot="-8815116">
              <a:off x="2544" y="2880"/>
              <a:ext cx="144" cy="96"/>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24618" name="Oval 61"/>
            <p:cNvSpPr>
              <a:spLocks noChangeArrowheads="1"/>
            </p:cNvSpPr>
            <p:nvPr/>
          </p:nvSpPr>
          <p:spPr bwMode="auto">
            <a:xfrm rot="-8803500">
              <a:off x="3264" y="3408"/>
              <a:ext cx="144" cy="96"/>
            </a:xfrm>
            <a:prstGeom prst="ellipse">
              <a:avLst/>
            </a:prstGeom>
            <a:solidFill>
              <a:srgbClr val="FF0000"/>
            </a:solidFill>
            <a:ln w="9525">
              <a:solidFill>
                <a:srgbClr val="FF0000"/>
              </a:solidFill>
              <a:round/>
              <a:headEnd/>
              <a:tailEnd/>
            </a:ln>
          </p:spPr>
          <p:txBody>
            <a:bodyPr wrap="none" anchor="ctr"/>
            <a:lstStyle/>
            <a:p>
              <a:endParaRPr lang="zh-CN" altLang="en-US"/>
            </a:p>
          </p:txBody>
        </p:sp>
      </p:grpSp>
      <p:grpSp>
        <p:nvGrpSpPr>
          <p:cNvPr id="5" name="Group 62"/>
          <p:cNvGrpSpPr>
            <a:grpSpLocks/>
          </p:cNvGrpSpPr>
          <p:nvPr/>
        </p:nvGrpSpPr>
        <p:grpSpPr bwMode="auto">
          <a:xfrm>
            <a:off x="5486400" y="381000"/>
            <a:ext cx="2438400" cy="2438400"/>
            <a:chOff x="2256" y="1008"/>
            <a:chExt cx="1536" cy="1536"/>
          </a:xfrm>
        </p:grpSpPr>
        <p:sp>
          <p:nvSpPr>
            <p:cNvPr id="24584" name="Rectangle 63"/>
            <p:cNvSpPr>
              <a:spLocks noChangeArrowheads="1"/>
            </p:cNvSpPr>
            <p:nvPr/>
          </p:nvSpPr>
          <p:spPr bwMode="auto">
            <a:xfrm>
              <a:off x="2256" y="1008"/>
              <a:ext cx="1392" cy="1200"/>
            </a:xfrm>
            <a:prstGeom prst="rect">
              <a:avLst/>
            </a:prstGeom>
            <a:solidFill>
              <a:schemeClr val="bg1"/>
            </a:solidFill>
            <a:ln w="9525">
              <a:solidFill>
                <a:schemeClr val="tx1"/>
              </a:solidFill>
              <a:miter lim="800000"/>
              <a:headEnd/>
              <a:tailEnd/>
            </a:ln>
          </p:spPr>
          <p:txBody>
            <a:bodyPr wrap="none" anchor="ctr"/>
            <a:lstStyle/>
            <a:p>
              <a:endParaRPr lang="zh-CN" altLang="en-US"/>
            </a:p>
          </p:txBody>
        </p:sp>
        <p:sp>
          <p:nvSpPr>
            <p:cNvPr id="24585" name="Line 64"/>
            <p:cNvSpPr>
              <a:spLocks noChangeShapeType="1"/>
            </p:cNvSpPr>
            <p:nvPr/>
          </p:nvSpPr>
          <p:spPr bwMode="auto">
            <a:xfrm>
              <a:off x="2352" y="1632"/>
              <a:ext cx="1248" cy="0"/>
            </a:xfrm>
            <a:prstGeom prst="line">
              <a:avLst/>
            </a:prstGeom>
            <a:noFill/>
            <a:ln w="9525">
              <a:solidFill>
                <a:schemeClr val="tx1"/>
              </a:solidFill>
              <a:prstDash val="sysDot"/>
              <a:round/>
              <a:headEnd/>
              <a:tailEnd/>
            </a:ln>
          </p:spPr>
          <p:txBody>
            <a:bodyPr wrap="none" anchor="ctr"/>
            <a:lstStyle/>
            <a:p>
              <a:endParaRPr lang="zh-CN" altLang="en-US"/>
            </a:p>
          </p:txBody>
        </p:sp>
        <p:sp>
          <p:nvSpPr>
            <p:cNvPr id="24586" name="Line 65"/>
            <p:cNvSpPr>
              <a:spLocks noChangeShapeType="1"/>
            </p:cNvSpPr>
            <p:nvPr/>
          </p:nvSpPr>
          <p:spPr bwMode="auto">
            <a:xfrm rot="2160585">
              <a:off x="2636" y="1200"/>
              <a:ext cx="647" cy="864"/>
            </a:xfrm>
            <a:prstGeom prst="line">
              <a:avLst/>
            </a:prstGeom>
            <a:noFill/>
            <a:ln w="9525">
              <a:solidFill>
                <a:schemeClr val="tx1"/>
              </a:solidFill>
              <a:prstDash val="sysDot"/>
              <a:round/>
              <a:headEnd/>
              <a:tailEnd/>
            </a:ln>
          </p:spPr>
          <p:txBody>
            <a:bodyPr wrap="none" anchor="ctr"/>
            <a:lstStyle/>
            <a:p>
              <a:endParaRPr lang="zh-CN" altLang="en-US"/>
            </a:p>
          </p:txBody>
        </p:sp>
        <p:sp>
          <p:nvSpPr>
            <p:cNvPr id="24587" name="Line 66"/>
            <p:cNvSpPr>
              <a:spLocks noChangeShapeType="1"/>
            </p:cNvSpPr>
            <p:nvPr/>
          </p:nvSpPr>
          <p:spPr bwMode="auto">
            <a:xfrm rot="16091995" flipH="1">
              <a:off x="2544" y="1032"/>
              <a:ext cx="864" cy="1200"/>
            </a:xfrm>
            <a:prstGeom prst="line">
              <a:avLst/>
            </a:prstGeom>
            <a:noFill/>
            <a:ln w="9525">
              <a:solidFill>
                <a:schemeClr val="tx1"/>
              </a:solidFill>
              <a:prstDash val="sysDot"/>
              <a:round/>
              <a:headEnd/>
              <a:tailEnd/>
            </a:ln>
          </p:spPr>
          <p:txBody>
            <a:bodyPr wrap="none" anchor="ctr"/>
            <a:lstStyle/>
            <a:p>
              <a:endParaRPr lang="zh-CN" altLang="en-US"/>
            </a:p>
          </p:txBody>
        </p:sp>
        <p:sp>
          <p:nvSpPr>
            <p:cNvPr id="24588" name="Oval 67"/>
            <p:cNvSpPr>
              <a:spLocks noChangeArrowheads="1"/>
            </p:cNvSpPr>
            <p:nvPr/>
          </p:nvSpPr>
          <p:spPr bwMode="auto">
            <a:xfrm>
              <a:off x="3120" y="1584"/>
              <a:ext cx="144" cy="96"/>
            </a:xfrm>
            <a:prstGeom prst="ellipse">
              <a:avLst/>
            </a:prstGeom>
            <a:solidFill>
              <a:srgbClr val="0066FF"/>
            </a:solidFill>
            <a:ln w="9525">
              <a:solidFill>
                <a:schemeClr val="accent2"/>
              </a:solidFill>
              <a:round/>
              <a:headEnd/>
              <a:tailEnd/>
            </a:ln>
          </p:spPr>
          <p:txBody>
            <a:bodyPr wrap="none" anchor="ctr"/>
            <a:lstStyle/>
            <a:p>
              <a:endParaRPr lang="zh-CN" altLang="en-US"/>
            </a:p>
          </p:txBody>
        </p:sp>
        <p:sp>
          <p:nvSpPr>
            <p:cNvPr id="24589" name="Oval 68"/>
            <p:cNvSpPr>
              <a:spLocks noChangeArrowheads="1"/>
            </p:cNvSpPr>
            <p:nvPr/>
          </p:nvSpPr>
          <p:spPr bwMode="auto">
            <a:xfrm>
              <a:off x="3216" y="1584"/>
              <a:ext cx="144" cy="96"/>
            </a:xfrm>
            <a:prstGeom prst="ellipse">
              <a:avLst/>
            </a:prstGeom>
            <a:solidFill>
              <a:srgbClr val="FFFF00"/>
            </a:solidFill>
            <a:ln w="9525">
              <a:solidFill>
                <a:srgbClr val="FFFF00"/>
              </a:solidFill>
              <a:round/>
              <a:headEnd/>
              <a:tailEnd/>
            </a:ln>
          </p:spPr>
          <p:txBody>
            <a:bodyPr wrap="none" anchor="ctr"/>
            <a:lstStyle/>
            <a:p>
              <a:endParaRPr lang="zh-CN" altLang="en-US"/>
            </a:p>
          </p:txBody>
        </p:sp>
        <p:sp>
          <p:nvSpPr>
            <p:cNvPr id="24590" name="Oval 69"/>
            <p:cNvSpPr>
              <a:spLocks noChangeArrowheads="1"/>
            </p:cNvSpPr>
            <p:nvPr/>
          </p:nvSpPr>
          <p:spPr bwMode="auto">
            <a:xfrm rot="2610070">
              <a:off x="2640" y="1392"/>
              <a:ext cx="144" cy="96"/>
            </a:xfrm>
            <a:prstGeom prst="ellipse">
              <a:avLst/>
            </a:prstGeom>
            <a:solidFill>
              <a:srgbClr val="FFFF00"/>
            </a:solidFill>
            <a:ln w="9525">
              <a:solidFill>
                <a:srgbClr val="FFFF00"/>
              </a:solidFill>
              <a:round/>
              <a:headEnd/>
              <a:tailEnd/>
            </a:ln>
          </p:spPr>
          <p:txBody>
            <a:bodyPr wrap="none" anchor="ctr"/>
            <a:lstStyle/>
            <a:p>
              <a:endParaRPr lang="zh-CN" altLang="en-US"/>
            </a:p>
          </p:txBody>
        </p:sp>
        <p:sp>
          <p:nvSpPr>
            <p:cNvPr id="24591" name="Oval 70"/>
            <p:cNvSpPr>
              <a:spLocks noChangeArrowheads="1"/>
            </p:cNvSpPr>
            <p:nvPr/>
          </p:nvSpPr>
          <p:spPr bwMode="auto">
            <a:xfrm>
              <a:off x="2544" y="1584"/>
              <a:ext cx="144" cy="96"/>
            </a:xfrm>
            <a:prstGeom prst="ellipse">
              <a:avLst/>
            </a:prstGeom>
            <a:solidFill>
              <a:srgbClr val="FFFF00"/>
            </a:solidFill>
            <a:ln w="9525">
              <a:solidFill>
                <a:srgbClr val="FFFF00"/>
              </a:solidFill>
              <a:round/>
              <a:headEnd/>
              <a:tailEnd/>
            </a:ln>
          </p:spPr>
          <p:txBody>
            <a:bodyPr wrap="none" anchor="ctr"/>
            <a:lstStyle/>
            <a:p>
              <a:endParaRPr lang="zh-CN" altLang="en-US"/>
            </a:p>
          </p:txBody>
        </p:sp>
        <p:sp>
          <p:nvSpPr>
            <p:cNvPr id="24592" name="Oval 71"/>
            <p:cNvSpPr>
              <a:spLocks noChangeArrowheads="1"/>
            </p:cNvSpPr>
            <p:nvPr/>
          </p:nvSpPr>
          <p:spPr bwMode="auto">
            <a:xfrm>
              <a:off x="2640" y="1584"/>
              <a:ext cx="144" cy="96"/>
            </a:xfrm>
            <a:prstGeom prst="ellipse">
              <a:avLst/>
            </a:prstGeom>
            <a:solidFill>
              <a:srgbClr val="0066FF"/>
            </a:solidFill>
            <a:ln w="9525">
              <a:solidFill>
                <a:schemeClr val="accent2"/>
              </a:solidFill>
              <a:round/>
              <a:headEnd/>
              <a:tailEnd/>
            </a:ln>
          </p:spPr>
          <p:txBody>
            <a:bodyPr wrap="none" anchor="ctr"/>
            <a:lstStyle/>
            <a:p>
              <a:endParaRPr lang="zh-CN" altLang="en-US"/>
            </a:p>
          </p:txBody>
        </p:sp>
        <p:sp>
          <p:nvSpPr>
            <p:cNvPr id="24593" name="Oval 72"/>
            <p:cNvSpPr>
              <a:spLocks noChangeArrowheads="1"/>
            </p:cNvSpPr>
            <p:nvPr/>
          </p:nvSpPr>
          <p:spPr bwMode="auto">
            <a:xfrm rot="5602478">
              <a:off x="2904" y="1368"/>
              <a:ext cx="144" cy="96"/>
            </a:xfrm>
            <a:prstGeom prst="ellipse">
              <a:avLst/>
            </a:prstGeom>
            <a:solidFill>
              <a:srgbClr val="0066FF"/>
            </a:solidFill>
            <a:ln w="9525">
              <a:solidFill>
                <a:schemeClr val="accent2"/>
              </a:solidFill>
              <a:round/>
              <a:headEnd/>
              <a:tailEnd/>
            </a:ln>
          </p:spPr>
          <p:txBody>
            <a:bodyPr wrap="none" anchor="ctr"/>
            <a:lstStyle/>
            <a:p>
              <a:endParaRPr lang="zh-CN" altLang="en-US"/>
            </a:p>
          </p:txBody>
        </p:sp>
        <p:sp>
          <p:nvSpPr>
            <p:cNvPr id="24594" name="Oval 73"/>
            <p:cNvSpPr>
              <a:spLocks noChangeArrowheads="1"/>
            </p:cNvSpPr>
            <p:nvPr/>
          </p:nvSpPr>
          <p:spPr bwMode="auto">
            <a:xfrm rot="6044875">
              <a:off x="2904" y="1800"/>
              <a:ext cx="144" cy="96"/>
            </a:xfrm>
            <a:prstGeom prst="ellipse">
              <a:avLst/>
            </a:prstGeom>
            <a:solidFill>
              <a:srgbClr val="0066FF"/>
            </a:solidFill>
            <a:ln w="9525">
              <a:solidFill>
                <a:schemeClr val="accent2"/>
              </a:solidFill>
              <a:round/>
              <a:headEnd/>
              <a:tailEnd/>
            </a:ln>
          </p:spPr>
          <p:txBody>
            <a:bodyPr wrap="none" anchor="ctr"/>
            <a:lstStyle/>
            <a:p>
              <a:endParaRPr lang="zh-CN" altLang="en-US"/>
            </a:p>
          </p:txBody>
        </p:sp>
        <p:sp>
          <p:nvSpPr>
            <p:cNvPr id="24595" name="Oval 74"/>
            <p:cNvSpPr>
              <a:spLocks noChangeArrowheads="1"/>
            </p:cNvSpPr>
            <p:nvPr/>
          </p:nvSpPr>
          <p:spPr bwMode="auto">
            <a:xfrm rot="-7733485">
              <a:off x="2712" y="1464"/>
              <a:ext cx="144" cy="96"/>
            </a:xfrm>
            <a:prstGeom prst="ellipse">
              <a:avLst/>
            </a:prstGeom>
            <a:solidFill>
              <a:srgbClr val="0066FF"/>
            </a:solidFill>
            <a:ln w="9525">
              <a:solidFill>
                <a:schemeClr val="accent2"/>
              </a:solidFill>
              <a:round/>
              <a:headEnd/>
              <a:tailEnd/>
            </a:ln>
          </p:spPr>
          <p:txBody>
            <a:bodyPr wrap="none" anchor="ctr"/>
            <a:lstStyle/>
            <a:p>
              <a:endParaRPr lang="zh-CN" altLang="en-US"/>
            </a:p>
          </p:txBody>
        </p:sp>
        <p:sp>
          <p:nvSpPr>
            <p:cNvPr id="24596" name="Oval 75"/>
            <p:cNvSpPr>
              <a:spLocks noChangeArrowheads="1"/>
            </p:cNvSpPr>
            <p:nvPr/>
          </p:nvSpPr>
          <p:spPr bwMode="auto">
            <a:xfrm rot="-8706669">
              <a:off x="3096" y="1728"/>
              <a:ext cx="144" cy="96"/>
            </a:xfrm>
            <a:prstGeom prst="ellipse">
              <a:avLst/>
            </a:prstGeom>
            <a:solidFill>
              <a:srgbClr val="0066FF"/>
            </a:solidFill>
            <a:ln w="9525">
              <a:solidFill>
                <a:schemeClr val="accent2"/>
              </a:solidFill>
              <a:round/>
              <a:headEnd/>
              <a:tailEnd/>
            </a:ln>
          </p:spPr>
          <p:txBody>
            <a:bodyPr wrap="none" anchor="ctr"/>
            <a:lstStyle/>
            <a:p>
              <a:endParaRPr lang="zh-CN" altLang="en-US"/>
            </a:p>
          </p:txBody>
        </p:sp>
        <p:sp>
          <p:nvSpPr>
            <p:cNvPr id="24597" name="Oval 76"/>
            <p:cNvSpPr>
              <a:spLocks noChangeArrowheads="1"/>
            </p:cNvSpPr>
            <p:nvPr/>
          </p:nvSpPr>
          <p:spPr bwMode="auto">
            <a:xfrm rot="-8989835">
              <a:off x="3168" y="1776"/>
              <a:ext cx="144" cy="96"/>
            </a:xfrm>
            <a:prstGeom prst="ellipse">
              <a:avLst/>
            </a:prstGeom>
            <a:solidFill>
              <a:srgbClr val="FFFF00"/>
            </a:solidFill>
            <a:ln w="9525">
              <a:solidFill>
                <a:srgbClr val="FFFF00"/>
              </a:solidFill>
              <a:round/>
              <a:headEnd/>
              <a:tailEnd/>
            </a:ln>
          </p:spPr>
          <p:txBody>
            <a:bodyPr wrap="none" anchor="ctr"/>
            <a:lstStyle/>
            <a:p>
              <a:endParaRPr lang="zh-CN" altLang="en-US"/>
            </a:p>
          </p:txBody>
        </p:sp>
        <p:sp>
          <p:nvSpPr>
            <p:cNvPr id="24598" name="Oval 77"/>
            <p:cNvSpPr>
              <a:spLocks noChangeArrowheads="1"/>
            </p:cNvSpPr>
            <p:nvPr/>
          </p:nvSpPr>
          <p:spPr bwMode="auto">
            <a:xfrm rot="5313841">
              <a:off x="2904" y="1272"/>
              <a:ext cx="144" cy="96"/>
            </a:xfrm>
            <a:prstGeom prst="ellipse">
              <a:avLst/>
            </a:prstGeom>
            <a:solidFill>
              <a:srgbClr val="FFFF00"/>
            </a:solidFill>
            <a:ln w="9525">
              <a:solidFill>
                <a:srgbClr val="FFFF00"/>
              </a:solidFill>
              <a:round/>
              <a:headEnd/>
              <a:tailEnd/>
            </a:ln>
          </p:spPr>
          <p:txBody>
            <a:bodyPr wrap="none" anchor="ctr"/>
            <a:lstStyle/>
            <a:p>
              <a:endParaRPr lang="zh-CN" altLang="en-US"/>
            </a:p>
          </p:txBody>
        </p:sp>
        <p:sp>
          <p:nvSpPr>
            <p:cNvPr id="24599" name="Oval 78"/>
            <p:cNvSpPr>
              <a:spLocks noChangeArrowheads="1"/>
            </p:cNvSpPr>
            <p:nvPr/>
          </p:nvSpPr>
          <p:spPr bwMode="auto">
            <a:xfrm rot="5324832">
              <a:off x="2904" y="1896"/>
              <a:ext cx="144" cy="96"/>
            </a:xfrm>
            <a:prstGeom prst="ellipse">
              <a:avLst/>
            </a:prstGeom>
            <a:solidFill>
              <a:srgbClr val="FFFF00"/>
            </a:solidFill>
            <a:ln w="9525">
              <a:solidFill>
                <a:srgbClr val="FFFF00"/>
              </a:solidFill>
              <a:round/>
              <a:headEnd/>
              <a:tailEnd/>
            </a:ln>
          </p:spPr>
          <p:txBody>
            <a:bodyPr wrap="none" anchor="ctr"/>
            <a:lstStyle/>
            <a:p>
              <a:endParaRPr lang="zh-CN" altLang="en-US"/>
            </a:p>
          </p:txBody>
        </p:sp>
        <p:sp>
          <p:nvSpPr>
            <p:cNvPr id="24600" name="Oval 79"/>
            <p:cNvSpPr>
              <a:spLocks noChangeArrowheads="1"/>
            </p:cNvSpPr>
            <p:nvPr/>
          </p:nvSpPr>
          <p:spPr bwMode="auto">
            <a:xfrm rot="-8815116">
              <a:off x="2544" y="1296"/>
              <a:ext cx="144" cy="96"/>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24601" name="Oval 80"/>
            <p:cNvSpPr>
              <a:spLocks noChangeArrowheads="1"/>
            </p:cNvSpPr>
            <p:nvPr/>
          </p:nvSpPr>
          <p:spPr bwMode="auto">
            <a:xfrm rot="-8803500">
              <a:off x="3264" y="1824"/>
              <a:ext cx="144" cy="96"/>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24602" name="Oval 81"/>
            <p:cNvSpPr>
              <a:spLocks noChangeArrowheads="1"/>
            </p:cNvSpPr>
            <p:nvPr/>
          </p:nvSpPr>
          <p:spPr bwMode="auto">
            <a:xfrm rot="5540576">
              <a:off x="2904" y="1992"/>
              <a:ext cx="144" cy="96"/>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24603" name="Oval 82"/>
            <p:cNvSpPr>
              <a:spLocks noChangeArrowheads="1"/>
            </p:cNvSpPr>
            <p:nvPr/>
          </p:nvSpPr>
          <p:spPr bwMode="auto">
            <a:xfrm rot="5117823">
              <a:off x="2904" y="1176"/>
              <a:ext cx="144" cy="96"/>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24604" name="Oval 83"/>
            <p:cNvSpPr>
              <a:spLocks noChangeArrowheads="1"/>
            </p:cNvSpPr>
            <p:nvPr/>
          </p:nvSpPr>
          <p:spPr bwMode="auto">
            <a:xfrm>
              <a:off x="3312" y="1584"/>
              <a:ext cx="144" cy="96"/>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24605" name="Oval 84"/>
            <p:cNvSpPr>
              <a:spLocks noChangeArrowheads="1"/>
            </p:cNvSpPr>
            <p:nvPr/>
          </p:nvSpPr>
          <p:spPr bwMode="auto">
            <a:xfrm>
              <a:off x="2400" y="1584"/>
              <a:ext cx="144" cy="96"/>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24606" name="Text Box 85"/>
            <p:cNvSpPr txBox="1">
              <a:spLocks noChangeArrowheads="1"/>
            </p:cNvSpPr>
            <p:nvPr/>
          </p:nvSpPr>
          <p:spPr bwMode="auto">
            <a:xfrm>
              <a:off x="2544" y="2256"/>
              <a:ext cx="1248" cy="288"/>
            </a:xfrm>
            <a:prstGeom prst="rect">
              <a:avLst/>
            </a:prstGeom>
            <a:noFill/>
            <a:ln w="9525">
              <a:noFill/>
              <a:miter lim="800000"/>
              <a:headEnd/>
              <a:tailEnd/>
            </a:ln>
          </p:spPr>
          <p:txBody>
            <a:bodyPr>
              <a:spAutoFit/>
            </a:bodyPr>
            <a:lstStyle/>
            <a:p>
              <a:pPr>
                <a:spcBef>
                  <a:spcPct val="50000"/>
                </a:spcBef>
              </a:pPr>
              <a:r>
                <a:rPr lang="zh-CN" altLang="en-US">
                  <a:solidFill>
                    <a:srgbClr val="FFE1E1"/>
                  </a:solidFill>
                  <a:ea typeface="仿宋_GB2312" pitchFamily="49" charset="-122"/>
                </a:rPr>
                <a:t>频谱面</a:t>
              </a:r>
            </a:p>
          </p:txBody>
        </p:sp>
        <p:sp>
          <p:nvSpPr>
            <p:cNvPr id="24607" name="Oval 86"/>
            <p:cNvSpPr>
              <a:spLocks noChangeArrowheads="1"/>
            </p:cNvSpPr>
            <p:nvPr/>
          </p:nvSpPr>
          <p:spPr bwMode="auto">
            <a:xfrm>
              <a:off x="2928" y="1584"/>
              <a:ext cx="96" cy="96"/>
            </a:xfrm>
            <a:prstGeom prst="ellipse">
              <a:avLst/>
            </a:prstGeom>
            <a:solidFill>
              <a:schemeClr val="bg1"/>
            </a:solidFill>
            <a:ln w="9525">
              <a:solidFill>
                <a:srgbClr val="FF99CC"/>
              </a:solidFill>
              <a:round/>
              <a:headEnd/>
              <a:tailEnd/>
            </a:ln>
          </p:spPr>
          <p:txBody>
            <a:bodyPr wrap="none" anchor="ct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371600" y="381000"/>
            <a:ext cx="5181600" cy="519113"/>
          </a:xfrm>
          <a:prstGeom prst="rect">
            <a:avLst/>
          </a:prstGeom>
          <a:noFill/>
          <a:ln w="9525">
            <a:noFill/>
            <a:miter lim="800000"/>
            <a:headEnd/>
            <a:tailEnd/>
          </a:ln>
        </p:spPr>
        <p:txBody>
          <a:bodyPr>
            <a:spAutoFit/>
          </a:bodyPr>
          <a:lstStyle/>
          <a:p>
            <a:pPr>
              <a:spcBef>
                <a:spcPct val="50000"/>
              </a:spcBef>
            </a:pPr>
            <a:r>
              <a:rPr lang="zh-CN" altLang="en-US" sz="2800" b="1">
                <a:solidFill>
                  <a:srgbClr val="333399"/>
                </a:solidFill>
                <a:latin typeface="宋体" charset="-122"/>
              </a:rPr>
              <a:t>光学信息处理应用举例:</a:t>
            </a:r>
          </a:p>
        </p:txBody>
      </p:sp>
      <p:sp>
        <p:nvSpPr>
          <p:cNvPr id="33795" name="Text Box 3"/>
          <p:cNvSpPr txBox="1">
            <a:spLocks noChangeArrowheads="1"/>
          </p:cNvSpPr>
          <p:nvPr/>
        </p:nvSpPr>
        <p:spPr bwMode="auto">
          <a:xfrm>
            <a:off x="1600200" y="1201738"/>
            <a:ext cx="7010400" cy="2654300"/>
          </a:xfrm>
          <a:prstGeom prst="rect">
            <a:avLst/>
          </a:prstGeom>
          <a:noFill/>
          <a:ln w="9525">
            <a:noFill/>
            <a:miter lim="800000"/>
            <a:headEnd/>
            <a:tailEnd/>
          </a:ln>
        </p:spPr>
        <p:txBody>
          <a:bodyPr>
            <a:spAutoFit/>
          </a:bodyPr>
          <a:lstStyle/>
          <a:p>
            <a:pPr>
              <a:spcBef>
                <a:spcPct val="50000"/>
              </a:spcBef>
            </a:pPr>
            <a:r>
              <a:rPr lang="zh-CN" altLang="en-US" sz="2800" b="1">
                <a:solidFill>
                  <a:srgbClr val="333399"/>
                </a:solidFill>
                <a:latin typeface="宋体" charset="-122"/>
              </a:rPr>
              <a:t>(1)卫星拍照下来的月球照片是由许多照相底片细工镶嵌而成的</a:t>
            </a:r>
            <a:r>
              <a:rPr lang="zh-CN" altLang="en-US" sz="2800" b="1">
                <a:solidFill>
                  <a:srgbClr val="333399"/>
                </a:solidFill>
              </a:rPr>
              <a:t>“</a:t>
            </a:r>
            <a:r>
              <a:rPr lang="zh-CN" altLang="en-US" sz="2800" b="1">
                <a:solidFill>
                  <a:srgbClr val="333399"/>
                </a:solidFill>
                <a:latin typeface="宋体" charset="-122"/>
              </a:rPr>
              <a:t>合成照片</a:t>
            </a:r>
            <a:r>
              <a:rPr lang="zh-CN" altLang="en-US" sz="2800" b="1">
                <a:solidFill>
                  <a:srgbClr val="333399"/>
                </a:solidFill>
              </a:rPr>
              <a:t>”</a:t>
            </a:r>
            <a:r>
              <a:rPr lang="zh-CN" altLang="en-US" sz="2800" b="1">
                <a:solidFill>
                  <a:srgbClr val="333399"/>
                </a:solidFill>
                <a:latin typeface="宋体" charset="-122"/>
              </a:rPr>
              <a:t>,但还能看到各底片的接缝处的水平痕迹.  为了除去这些痕迹,可用不透光的细长条将这些水平接缝的频谱当住,在输出面上就得到没有接缝的底片.</a:t>
            </a:r>
          </a:p>
        </p:txBody>
      </p:sp>
      <p:sp>
        <p:nvSpPr>
          <p:cNvPr id="33796" name="Text Box 4"/>
          <p:cNvSpPr txBox="1">
            <a:spLocks noChangeArrowheads="1"/>
          </p:cNvSpPr>
          <p:nvPr/>
        </p:nvSpPr>
        <p:spPr bwMode="auto">
          <a:xfrm>
            <a:off x="1676400" y="3810000"/>
            <a:ext cx="5486400" cy="519113"/>
          </a:xfrm>
          <a:prstGeom prst="rect">
            <a:avLst/>
          </a:prstGeom>
          <a:noFill/>
          <a:ln w="9525">
            <a:noFill/>
            <a:miter lim="800000"/>
            <a:headEnd/>
            <a:tailEnd/>
          </a:ln>
        </p:spPr>
        <p:txBody>
          <a:bodyPr>
            <a:spAutoFit/>
          </a:bodyPr>
          <a:lstStyle/>
          <a:p>
            <a:pPr>
              <a:spcBef>
                <a:spcPct val="50000"/>
              </a:spcBef>
            </a:pPr>
            <a:r>
              <a:rPr lang="zh-CN" altLang="en-US" sz="2800" b="1">
                <a:solidFill>
                  <a:srgbClr val="333399"/>
                </a:solidFill>
                <a:latin typeface="宋体" charset="-122"/>
              </a:rPr>
              <a:t>(2)地震波记录的光学信息处理.</a:t>
            </a:r>
          </a:p>
        </p:txBody>
      </p:sp>
      <p:sp>
        <p:nvSpPr>
          <p:cNvPr id="33797" name="Text Box 5"/>
          <p:cNvSpPr txBox="1">
            <a:spLocks noChangeArrowheads="1"/>
          </p:cNvSpPr>
          <p:nvPr/>
        </p:nvSpPr>
        <p:spPr bwMode="auto">
          <a:xfrm>
            <a:off x="1752600" y="4419600"/>
            <a:ext cx="6781800" cy="519113"/>
          </a:xfrm>
          <a:prstGeom prst="rect">
            <a:avLst/>
          </a:prstGeom>
          <a:noFill/>
          <a:ln w="9525">
            <a:noFill/>
            <a:miter lim="800000"/>
            <a:headEnd/>
            <a:tailEnd/>
          </a:ln>
        </p:spPr>
        <p:txBody>
          <a:bodyPr>
            <a:spAutoFit/>
          </a:bodyPr>
          <a:lstStyle/>
          <a:p>
            <a:pPr>
              <a:spcBef>
                <a:spcPct val="50000"/>
              </a:spcBef>
            </a:pPr>
            <a:r>
              <a:rPr lang="zh-CN" altLang="en-US" sz="2800" b="1">
                <a:solidFill>
                  <a:srgbClr val="333399"/>
                </a:solidFill>
                <a:latin typeface="宋体" charset="-122"/>
              </a:rPr>
              <a:t>(3) 检查大规模微型集成电路板的疵病.</a:t>
            </a:r>
          </a:p>
        </p:txBody>
      </p:sp>
      <p:sp>
        <p:nvSpPr>
          <p:cNvPr id="33798" name="Text Box 6"/>
          <p:cNvSpPr txBox="1">
            <a:spLocks noChangeArrowheads="1"/>
          </p:cNvSpPr>
          <p:nvPr/>
        </p:nvSpPr>
        <p:spPr bwMode="auto">
          <a:xfrm>
            <a:off x="1828800" y="5029200"/>
            <a:ext cx="8077200" cy="519113"/>
          </a:xfrm>
          <a:prstGeom prst="rect">
            <a:avLst/>
          </a:prstGeom>
          <a:noFill/>
          <a:ln w="9525">
            <a:noFill/>
            <a:miter lim="800000"/>
            <a:headEnd/>
            <a:tailEnd/>
          </a:ln>
        </p:spPr>
        <p:txBody>
          <a:bodyPr>
            <a:spAutoFit/>
          </a:bodyPr>
          <a:lstStyle/>
          <a:p>
            <a:pPr>
              <a:spcBef>
                <a:spcPct val="50000"/>
              </a:spcBef>
            </a:pPr>
            <a:r>
              <a:rPr lang="zh-CN" altLang="en-US" sz="2800" b="1">
                <a:solidFill>
                  <a:srgbClr val="333399"/>
                </a:solidFill>
                <a:latin typeface="宋体" charset="-122"/>
              </a:rPr>
              <a:t>(4) 相衬显微镜.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randombar(vertical)">
                                      <p:cBhvr>
                                        <p:cTn id="7" dur="5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33795"/>
                                        </p:tgtEl>
                                        <p:attrNameLst>
                                          <p:attrName>style.visibility</p:attrName>
                                        </p:attrNameLst>
                                      </p:cBhvr>
                                      <p:to>
                                        <p:strVal val="visible"/>
                                      </p:to>
                                    </p:set>
                                    <p:animEffect transition="in" filter="randombar(vertical)">
                                      <p:cBhvr>
                                        <p:cTn id="12" dur="500"/>
                                        <p:tgtEl>
                                          <p:spTgt spid="3379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33796"/>
                                        </p:tgtEl>
                                        <p:attrNameLst>
                                          <p:attrName>style.visibility</p:attrName>
                                        </p:attrNameLst>
                                      </p:cBhvr>
                                      <p:to>
                                        <p:strVal val="visible"/>
                                      </p:to>
                                    </p:set>
                                    <p:animEffect transition="in" filter="randombar(vertical)">
                                      <p:cBhvr>
                                        <p:cTn id="17" dur="500"/>
                                        <p:tgtEl>
                                          <p:spTgt spid="3379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33797"/>
                                        </p:tgtEl>
                                        <p:attrNameLst>
                                          <p:attrName>style.visibility</p:attrName>
                                        </p:attrNameLst>
                                      </p:cBhvr>
                                      <p:to>
                                        <p:strVal val="visible"/>
                                      </p:to>
                                    </p:set>
                                    <p:animEffect transition="in" filter="randombar(vertical)">
                                      <p:cBhvr>
                                        <p:cTn id="22" dur="500"/>
                                        <p:tgtEl>
                                          <p:spTgt spid="3379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grpId="0" nodeType="clickEffect">
                                  <p:stCondLst>
                                    <p:cond delay="0"/>
                                  </p:stCondLst>
                                  <p:childTnLst>
                                    <p:set>
                                      <p:cBhvr>
                                        <p:cTn id="26" dur="1" fill="hold">
                                          <p:stCondLst>
                                            <p:cond delay="0"/>
                                          </p:stCondLst>
                                        </p:cTn>
                                        <p:tgtEl>
                                          <p:spTgt spid="33798"/>
                                        </p:tgtEl>
                                        <p:attrNameLst>
                                          <p:attrName>style.visibility</p:attrName>
                                        </p:attrNameLst>
                                      </p:cBhvr>
                                      <p:to>
                                        <p:strVal val="visible"/>
                                      </p:to>
                                    </p:set>
                                    <p:animEffect transition="in" filter="randombar(vertical)">
                                      <p:cBhvr>
                                        <p:cTn id="27" dur="500"/>
                                        <p:tgtEl>
                                          <p:spTgt spid="33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utoUpdateAnimBg="0"/>
      <p:bldP spid="33795" grpId="0" autoUpdateAnimBg="0"/>
      <p:bldP spid="33796" grpId="0" autoUpdateAnimBg="0"/>
      <p:bldP spid="33797" grpId="0" autoUpdateAnimBg="0"/>
      <p:bldP spid="3379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页脚占位符 1"/>
          <p:cNvSpPr>
            <a:spLocks noGrp="1"/>
          </p:cNvSpPr>
          <p:nvPr>
            <p:ph type="ftr" sz="quarter" idx="11"/>
          </p:nvPr>
        </p:nvSpPr>
        <p:spPr/>
        <p:txBody>
          <a:bodyPr/>
          <a:lstStyle/>
          <a:p>
            <a:fld id="{4463A05C-C29D-4B6C-B541-BA87BF500C7F}" type="slidenum">
              <a:rPr lang="en-US" altLang="zh-CN"/>
              <a:pPr/>
              <a:t>7</a:t>
            </a:fld>
            <a:r>
              <a:rPr lang="en-US" altLang="zh-CN"/>
              <a:t>/57</a:t>
            </a:r>
          </a:p>
        </p:txBody>
      </p:sp>
      <p:grpSp>
        <p:nvGrpSpPr>
          <p:cNvPr id="2" name="Group 2"/>
          <p:cNvGrpSpPr>
            <a:grpSpLocks/>
          </p:cNvGrpSpPr>
          <p:nvPr/>
        </p:nvGrpSpPr>
        <p:grpSpPr bwMode="auto">
          <a:xfrm>
            <a:off x="250825" y="752475"/>
            <a:ext cx="8351838" cy="1098550"/>
            <a:chOff x="158" y="663"/>
            <a:chExt cx="5261" cy="692"/>
          </a:xfrm>
        </p:grpSpPr>
        <p:sp>
          <p:nvSpPr>
            <p:cNvPr id="428035" name="Text Box 3"/>
            <p:cNvSpPr txBox="1">
              <a:spLocks noChangeArrowheads="1"/>
            </p:cNvSpPr>
            <p:nvPr/>
          </p:nvSpPr>
          <p:spPr bwMode="auto">
            <a:xfrm>
              <a:off x="158" y="663"/>
              <a:ext cx="5261" cy="692"/>
            </a:xfrm>
            <a:prstGeom prst="rect">
              <a:avLst/>
            </a:prstGeom>
            <a:noFill/>
            <a:ln w="9525">
              <a:noFill/>
              <a:miter lim="800000"/>
              <a:headEnd/>
              <a:tailEnd/>
            </a:ln>
            <a:effectLst/>
          </p:spPr>
          <p:txBody>
            <a:bodyPr>
              <a:spAutoFit/>
            </a:bodyPr>
            <a:lstStyle/>
            <a:p>
              <a:pPr>
                <a:lnSpc>
                  <a:spcPct val="110000"/>
                </a:lnSpc>
              </a:pPr>
              <a:r>
                <a:rPr lang="en-US" altLang="zh-CN" sz="3000" b="1"/>
                <a:t>d.</a:t>
              </a:r>
              <a:r>
                <a:rPr lang="en-US" altLang="zh-CN" sz="3000" b="1">
                  <a:solidFill>
                    <a:schemeClr val="bg1"/>
                  </a:solidFill>
                </a:rPr>
                <a:t> </a:t>
              </a:r>
              <a:r>
                <a:rPr lang="zh-CN" altLang="en-US" sz="3000" b="1">
                  <a:solidFill>
                    <a:srgbClr val="FF9900"/>
                  </a:solidFill>
                </a:rPr>
                <a:t>相乘</a:t>
              </a:r>
              <a:r>
                <a:rPr lang="en-US" altLang="zh-CN" sz="3000" b="1"/>
                <a:t>:</a:t>
              </a:r>
              <a:r>
                <a:rPr lang="zh-CN" altLang="en-US" sz="3000" b="1"/>
                <a:t>将位移后的函数                  乘以              </a:t>
              </a:r>
              <a:r>
                <a:rPr lang="en-US" altLang="zh-CN" sz="3000" b="1"/>
                <a:t>,</a:t>
              </a:r>
              <a:r>
                <a:rPr lang="zh-CN" altLang="en-US" sz="3000" b="1"/>
                <a:t>得到                            ；</a:t>
              </a:r>
            </a:p>
          </p:txBody>
        </p:sp>
        <p:graphicFrame>
          <p:nvGraphicFramePr>
            <p:cNvPr id="428036" name="Object 4"/>
            <p:cNvGraphicFramePr>
              <a:graphicFrameLocks noChangeAspect="1"/>
            </p:cNvGraphicFramePr>
            <p:nvPr/>
          </p:nvGraphicFramePr>
          <p:xfrm>
            <a:off x="748" y="1044"/>
            <a:ext cx="1577" cy="285"/>
          </p:xfrm>
          <a:graphic>
            <a:graphicData uri="http://schemas.openxmlformats.org/presentationml/2006/ole">
              <mc:AlternateContent xmlns:mc="http://schemas.openxmlformats.org/markup-compatibility/2006">
                <mc:Choice xmlns:v="urn:schemas-microsoft-com:vml" Requires="v">
                  <p:oleObj spid="_x0000_s4128" name="Equation" r:id="rId3" imgW="863280" imgH="203040" progId="">
                    <p:embed/>
                  </p:oleObj>
                </mc:Choice>
                <mc:Fallback>
                  <p:oleObj name="Equation" r:id="rId3" imgW="863280" imgH="203040"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 y="1044"/>
                          <a:ext cx="1577" cy="2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8037" name="Object 5"/>
            <p:cNvGraphicFramePr>
              <a:graphicFrameLocks noChangeAspect="1"/>
            </p:cNvGraphicFramePr>
            <p:nvPr/>
          </p:nvGraphicFramePr>
          <p:xfrm>
            <a:off x="4140" y="684"/>
            <a:ext cx="673" cy="285"/>
          </p:xfrm>
          <a:graphic>
            <a:graphicData uri="http://schemas.openxmlformats.org/presentationml/2006/ole">
              <mc:AlternateContent xmlns:mc="http://schemas.openxmlformats.org/markup-compatibility/2006">
                <mc:Choice xmlns:v="urn:schemas-microsoft-com:vml" Requires="v">
                  <p:oleObj spid="_x0000_s4129" name="Equation" r:id="rId5" imgW="368280" imgH="203040" progId="">
                    <p:embed/>
                  </p:oleObj>
                </mc:Choice>
                <mc:Fallback>
                  <p:oleObj name="Equation" r:id="rId5" imgW="368280" imgH="203040" progId="">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0" y="684"/>
                          <a:ext cx="673" cy="2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8038" name="Object 6"/>
            <p:cNvGraphicFramePr>
              <a:graphicFrameLocks noChangeAspect="1"/>
            </p:cNvGraphicFramePr>
            <p:nvPr/>
          </p:nvGraphicFramePr>
          <p:xfrm>
            <a:off x="2790" y="729"/>
            <a:ext cx="819" cy="273"/>
          </p:xfrm>
          <a:graphic>
            <a:graphicData uri="http://schemas.openxmlformats.org/presentationml/2006/ole">
              <mc:AlternateContent xmlns:mc="http://schemas.openxmlformats.org/markup-compatibility/2006">
                <mc:Choice xmlns:v="urn:schemas-microsoft-com:vml" Requires="v">
                  <p:oleObj spid="_x0000_s4130" name="Equation" r:id="rId7" imgW="520560" imgH="203040" progId="">
                    <p:embed/>
                  </p:oleObj>
                </mc:Choice>
                <mc:Fallback>
                  <p:oleObj name="Equation" r:id="rId7" imgW="520560" imgH="203040" progId="">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90" y="729"/>
                          <a:ext cx="819" cy="27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3" name="Group 7"/>
          <p:cNvGrpSpPr>
            <a:grpSpLocks/>
          </p:cNvGrpSpPr>
          <p:nvPr/>
        </p:nvGrpSpPr>
        <p:grpSpPr bwMode="auto">
          <a:xfrm>
            <a:off x="250825" y="2047875"/>
            <a:ext cx="8351838" cy="1098550"/>
            <a:chOff x="158" y="1389"/>
            <a:chExt cx="5261" cy="692"/>
          </a:xfrm>
        </p:grpSpPr>
        <p:sp>
          <p:nvSpPr>
            <p:cNvPr id="428040" name="Text Box 8"/>
            <p:cNvSpPr txBox="1">
              <a:spLocks noChangeArrowheads="1"/>
            </p:cNvSpPr>
            <p:nvPr/>
          </p:nvSpPr>
          <p:spPr bwMode="auto">
            <a:xfrm>
              <a:off x="158" y="1389"/>
              <a:ext cx="5261" cy="692"/>
            </a:xfrm>
            <a:prstGeom prst="rect">
              <a:avLst/>
            </a:prstGeom>
            <a:noFill/>
            <a:ln w="9525">
              <a:noFill/>
              <a:miter lim="800000"/>
              <a:headEnd/>
              <a:tailEnd/>
            </a:ln>
            <a:effectLst/>
          </p:spPr>
          <p:txBody>
            <a:bodyPr>
              <a:spAutoFit/>
            </a:bodyPr>
            <a:lstStyle/>
            <a:p>
              <a:pPr>
                <a:lnSpc>
                  <a:spcPct val="110000"/>
                </a:lnSpc>
              </a:pPr>
              <a:r>
                <a:rPr lang="en-US" altLang="zh-CN" sz="3000" b="1" dirty="0"/>
                <a:t>e.</a:t>
              </a:r>
              <a:r>
                <a:rPr lang="en-US" altLang="zh-CN" sz="3000" b="1" dirty="0">
                  <a:solidFill>
                    <a:schemeClr val="bg1"/>
                  </a:solidFill>
                </a:rPr>
                <a:t> </a:t>
              </a:r>
              <a:r>
                <a:rPr lang="zh-CN" altLang="en-US" sz="3000" b="1" dirty="0">
                  <a:solidFill>
                    <a:srgbClr val="FF9900"/>
                  </a:solidFill>
                </a:rPr>
                <a:t>积分</a:t>
              </a:r>
              <a:r>
                <a:rPr lang="en-US" altLang="zh-CN" sz="3000" b="1" dirty="0"/>
                <a:t>:                               </a:t>
              </a:r>
              <a:r>
                <a:rPr lang="zh-CN" altLang="en-US" sz="3000" b="1" dirty="0"/>
                <a:t>曲线下的面积即为对应于给定</a:t>
              </a:r>
              <a:r>
                <a:rPr lang="en-US" altLang="zh-CN" sz="3000" b="1" i="1" dirty="0"/>
                <a:t>x</a:t>
              </a:r>
              <a:r>
                <a:rPr lang="zh-CN" altLang="en-US" sz="3000" b="1" dirty="0"/>
                <a:t>值时的卷积值，如下图。</a:t>
              </a:r>
            </a:p>
          </p:txBody>
        </p:sp>
        <p:graphicFrame>
          <p:nvGraphicFramePr>
            <p:cNvPr id="428041" name="Object 9"/>
            <p:cNvGraphicFramePr>
              <a:graphicFrameLocks noChangeAspect="1"/>
            </p:cNvGraphicFramePr>
            <p:nvPr/>
          </p:nvGraphicFramePr>
          <p:xfrm>
            <a:off x="1035" y="1404"/>
            <a:ext cx="1577" cy="285"/>
          </p:xfrm>
          <a:graphic>
            <a:graphicData uri="http://schemas.openxmlformats.org/presentationml/2006/ole">
              <mc:AlternateContent xmlns:mc="http://schemas.openxmlformats.org/markup-compatibility/2006">
                <mc:Choice xmlns:v="urn:schemas-microsoft-com:vml" Requires="v">
                  <p:oleObj spid="_x0000_s4131" name="Equation" r:id="rId9" imgW="863280" imgH="203040" progId="">
                    <p:embed/>
                  </p:oleObj>
                </mc:Choice>
                <mc:Fallback>
                  <p:oleObj name="Equation" r:id="rId9" imgW="863280" imgH="203040" progId="">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 y="1404"/>
                          <a:ext cx="1577" cy="2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4" name="Group 10"/>
          <p:cNvGrpSpPr>
            <a:grpSpLocks/>
          </p:cNvGrpSpPr>
          <p:nvPr/>
        </p:nvGrpSpPr>
        <p:grpSpPr bwMode="auto">
          <a:xfrm>
            <a:off x="1835150" y="3465513"/>
            <a:ext cx="5256213" cy="2592387"/>
            <a:chOff x="1791" y="2160"/>
            <a:chExt cx="3311" cy="1633"/>
          </a:xfrm>
        </p:grpSpPr>
        <p:sp>
          <p:nvSpPr>
            <p:cNvPr id="428043" name="Rectangle 11"/>
            <p:cNvSpPr>
              <a:spLocks noChangeArrowheads="1"/>
            </p:cNvSpPr>
            <p:nvPr/>
          </p:nvSpPr>
          <p:spPr bwMode="auto">
            <a:xfrm>
              <a:off x="1791" y="2160"/>
              <a:ext cx="3311" cy="1633"/>
            </a:xfrm>
            <a:prstGeom prst="rect">
              <a:avLst/>
            </a:prstGeom>
            <a:solidFill>
              <a:schemeClr val="bg1"/>
            </a:solidFill>
            <a:ln w="9525">
              <a:solidFill>
                <a:schemeClr val="tx1"/>
              </a:solidFill>
              <a:miter lim="800000"/>
              <a:headEnd/>
              <a:tailEnd/>
            </a:ln>
            <a:effectLst/>
          </p:spPr>
          <p:txBody>
            <a:bodyPr wrap="none" anchor="ctr"/>
            <a:lstStyle/>
            <a:p>
              <a:endParaRPr lang="zh-CN" altLang="en-US"/>
            </a:p>
          </p:txBody>
        </p:sp>
        <p:sp>
          <p:nvSpPr>
            <p:cNvPr id="428044" name="Line 12"/>
            <p:cNvSpPr>
              <a:spLocks noChangeShapeType="1"/>
            </p:cNvSpPr>
            <p:nvPr/>
          </p:nvSpPr>
          <p:spPr bwMode="auto">
            <a:xfrm>
              <a:off x="2563" y="3490"/>
              <a:ext cx="1651" cy="0"/>
            </a:xfrm>
            <a:prstGeom prst="line">
              <a:avLst/>
            </a:prstGeom>
            <a:noFill/>
            <a:ln w="19050">
              <a:solidFill>
                <a:schemeClr val="tx1"/>
              </a:solidFill>
              <a:round/>
              <a:headEnd/>
              <a:tailEnd type="triangle" w="med" len="lg"/>
            </a:ln>
            <a:effectLst/>
          </p:spPr>
          <p:txBody>
            <a:bodyPr/>
            <a:lstStyle/>
            <a:p>
              <a:endParaRPr lang="zh-CN" altLang="en-US"/>
            </a:p>
          </p:txBody>
        </p:sp>
        <p:sp>
          <p:nvSpPr>
            <p:cNvPr id="428045" name="Text Box 13"/>
            <p:cNvSpPr txBox="1">
              <a:spLocks noChangeArrowheads="1"/>
            </p:cNvSpPr>
            <p:nvPr/>
          </p:nvSpPr>
          <p:spPr bwMode="auto">
            <a:xfrm>
              <a:off x="3061" y="3204"/>
              <a:ext cx="212" cy="288"/>
            </a:xfrm>
            <a:prstGeom prst="rect">
              <a:avLst/>
            </a:prstGeom>
            <a:noFill/>
            <a:ln w="9525">
              <a:noFill/>
              <a:miter lim="800000"/>
              <a:headEnd/>
              <a:tailEnd/>
            </a:ln>
            <a:effectLst/>
          </p:spPr>
          <p:txBody>
            <a:bodyPr>
              <a:spAutoFit/>
            </a:bodyPr>
            <a:lstStyle/>
            <a:p>
              <a:r>
                <a:rPr lang="en-US" altLang="zh-CN" sz="2400" b="1"/>
                <a:t>0</a:t>
              </a:r>
            </a:p>
          </p:txBody>
        </p:sp>
        <p:graphicFrame>
          <p:nvGraphicFramePr>
            <p:cNvPr id="428046" name="Object 14"/>
            <p:cNvGraphicFramePr>
              <a:graphicFrameLocks noChangeAspect="1"/>
            </p:cNvGraphicFramePr>
            <p:nvPr/>
          </p:nvGraphicFramePr>
          <p:xfrm>
            <a:off x="2472" y="2659"/>
            <a:ext cx="769" cy="287"/>
          </p:xfrm>
          <a:graphic>
            <a:graphicData uri="http://schemas.openxmlformats.org/presentationml/2006/ole">
              <mc:AlternateContent xmlns:mc="http://schemas.openxmlformats.org/markup-compatibility/2006">
                <mc:Choice xmlns:v="urn:schemas-microsoft-com:vml" Requires="v">
                  <p:oleObj spid="_x0000_s4132" name="Equation" r:id="rId10" imgW="545760" imgH="203040" progId="">
                    <p:embed/>
                  </p:oleObj>
                </mc:Choice>
                <mc:Fallback>
                  <p:oleObj name="Equation" r:id="rId10" imgW="545760" imgH="203040" progId="">
                    <p:embed/>
                    <p:pic>
                      <p:nvPicPr>
                        <p:cNvPr id="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72" y="2659"/>
                          <a:ext cx="769" cy="2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8047" name="Text Box 15"/>
            <p:cNvSpPr txBox="1">
              <a:spLocks noChangeArrowheads="1"/>
            </p:cNvSpPr>
            <p:nvPr/>
          </p:nvSpPr>
          <p:spPr bwMode="auto">
            <a:xfrm>
              <a:off x="2636" y="3480"/>
              <a:ext cx="317" cy="288"/>
            </a:xfrm>
            <a:prstGeom prst="rect">
              <a:avLst/>
            </a:prstGeom>
            <a:noFill/>
            <a:ln w="9525">
              <a:noFill/>
              <a:miter lim="800000"/>
              <a:headEnd/>
              <a:tailEnd/>
            </a:ln>
            <a:effectLst/>
          </p:spPr>
          <p:txBody>
            <a:bodyPr wrap="none">
              <a:spAutoFit/>
            </a:bodyPr>
            <a:lstStyle/>
            <a:p>
              <a:r>
                <a:rPr lang="en-US" altLang="zh-CN" sz="2400" b="1">
                  <a:sym typeface="Symbol" pitchFamily="18" charset="2"/>
                </a:rPr>
                <a:t></a:t>
              </a:r>
              <a:r>
                <a:rPr lang="en-US" altLang="zh-CN" sz="2400" b="1"/>
                <a:t>1</a:t>
              </a:r>
            </a:p>
          </p:txBody>
        </p:sp>
        <p:graphicFrame>
          <p:nvGraphicFramePr>
            <p:cNvPr id="428048" name="Object 16"/>
            <p:cNvGraphicFramePr>
              <a:graphicFrameLocks noChangeAspect="1"/>
            </p:cNvGraphicFramePr>
            <p:nvPr/>
          </p:nvGraphicFramePr>
          <p:xfrm>
            <a:off x="4088" y="3547"/>
            <a:ext cx="160" cy="161"/>
          </p:xfrm>
          <a:graphic>
            <a:graphicData uri="http://schemas.openxmlformats.org/presentationml/2006/ole">
              <mc:AlternateContent xmlns:mc="http://schemas.openxmlformats.org/markup-compatibility/2006">
                <mc:Choice xmlns:v="urn:schemas-microsoft-com:vml" Requires="v">
                  <p:oleObj spid="_x0000_s4133" name="Equation" r:id="rId12" imgW="139680" imgH="139680" progId="">
                    <p:embed/>
                  </p:oleObj>
                </mc:Choice>
                <mc:Fallback>
                  <p:oleObj name="Equation" r:id="rId12" imgW="139680" imgH="139680" progId="">
                    <p:embed/>
                    <p:pic>
                      <p:nvPicPr>
                        <p:cNvPr id="0"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88" y="3547"/>
                          <a:ext cx="160" cy="16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8049" name="Object 17"/>
            <p:cNvGraphicFramePr>
              <a:graphicFrameLocks noChangeAspect="1"/>
            </p:cNvGraphicFramePr>
            <p:nvPr/>
          </p:nvGraphicFramePr>
          <p:xfrm>
            <a:off x="3261" y="3512"/>
            <a:ext cx="272" cy="227"/>
          </p:xfrm>
          <a:graphic>
            <a:graphicData uri="http://schemas.openxmlformats.org/presentationml/2006/ole">
              <mc:AlternateContent xmlns:mc="http://schemas.openxmlformats.org/markup-compatibility/2006">
                <mc:Choice xmlns:v="urn:schemas-microsoft-com:vml" Requires="v">
                  <p:oleObj spid="_x0000_s4134" name="Equation" r:id="rId14" imgW="177480" imgH="253800" progId="">
                    <p:embed/>
                  </p:oleObj>
                </mc:Choice>
                <mc:Fallback>
                  <p:oleObj name="Equation" r:id="rId14" imgW="177480" imgH="253800" progId="">
                    <p:embed/>
                    <p:pic>
                      <p:nvPicPr>
                        <p:cNvPr id="0"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61" y="3512"/>
                          <a:ext cx="272"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8050" name="Line 18"/>
            <p:cNvSpPr>
              <a:spLocks noChangeShapeType="1"/>
            </p:cNvSpPr>
            <p:nvPr/>
          </p:nvSpPr>
          <p:spPr bwMode="auto">
            <a:xfrm>
              <a:off x="3088" y="3630"/>
              <a:ext cx="227" cy="0"/>
            </a:xfrm>
            <a:prstGeom prst="line">
              <a:avLst/>
            </a:prstGeom>
            <a:noFill/>
            <a:ln w="9525">
              <a:solidFill>
                <a:schemeClr val="tx1"/>
              </a:solidFill>
              <a:round/>
              <a:headEnd/>
              <a:tailEnd type="triangle" w="med" len="med"/>
            </a:ln>
            <a:effectLst/>
          </p:spPr>
          <p:txBody>
            <a:bodyPr/>
            <a:lstStyle/>
            <a:p>
              <a:endParaRPr lang="zh-CN" altLang="en-US"/>
            </a:p>
          </p:txBody>
        </p:sp>
        <p:sp>
          <p:nvSpPr>
            <p:cNvPr id="428051" name="Line 19"/>
            <p:cNvSpPr>
              <a:spLocks noChangeShapeType="1"/>
            </p:cNvSpPr>
            <p:nvPr/>
          </p:nvSpPr>
          <p:spPr bwMode="auto">
            <a:xfrm rot="-10800000">
              <a:off x="3469" y="3621"/>
              <a:ext cx="227" cy="0"/>
            </a:xfrm>
            <a:prstGeom prst="line">
              <a:avLst/>
            </a:prstGeom>
            <a:noFill/>
            <a:ln w="9525">
              <a:solidFill>
                <a:schemeClr val="tx1"/>
              </a:solidFill>
              <a:round/>
              <a:headEnd/>
              <a:tailEnd type="triangle" w="med" len="med"/>
            </a:ln>
            <a:effectLst/>
          </p:spPr>
          <p:txBody>
            <a:bodyPr/>
            <a:lstStyle/>
            <a:p>
              <a:endParaRPr lang="zh-CN" altLang="en-US"/>
            </a:p>
          </p:txBody>
        </p:sp>
        <p:sp>
          <p:nvSpPr>
            <p:cNvPr id="428052" name="Rectangle 20"/>
            <p:cNvSpPr>
              <a:spLocks noChangeArrowheads="1"/>
            </p:cNvSpPr>
            <p:nvPr/>
          </p:nvSpPr>
          <p:spPr bwMode="auto">
            <a:xfrm>
              <a:off x="3316" y="2532"/>
              <a:ext cx="454" cy="962"/>
            </a:xfrm>
            <a:prstGeom prst="rect">
              <a:avLst/>
            </a:prstGeom>
            <a:solidFill>
              <a:schemeClr val="bg1"/>
            </a:solidFill>
            <a:ln w="28575">
              <a:solidFill>
                <a:schemeClr val="tx1"/>
              </a:solidFill>
              <a:miter lim="800000"/>
              <a:headEnd/>
              <a:tailEnd/>
            </a:ln>
            <a:effectLst/>
          </p:spPr>
          <p:txBody>
            <a:bodyPr wrap="none" anchor="ctr"/>
            <a:lstStyle/>
            <a:p>
              <a:endParaRPr lang="zh-CN" altLang="en-US"/>
            </a:p>
          </p:txBody>
        </p:sp>
        <p:sp>
          <p:nvSpPr>
            <p:cNvPr id="428053" name="Rectangle 21"/>
            <p:cNvSpPr>
              <a:spLocks noChangeArrowheads="1"/>
            </p:cNvSpPr>
            <p:nvPr/>
          </p:nvSpPr>
          <p:spPr bwMode="auto">
            <a:xfrm>
              <a:off x="3025" y="2986"/>
              <a:ext cx="454" cy="508"/>
            </a:xfrm>
            <a:prstGeom prst="rect">
              <a:avLst/>
            </a:prstGeom>
            <a:solidFill>
              <a:schemeClr val="bg1"/>
            </a:solidFill>
            <a:ln w="28575">
              <a:solidFill>
                <a:schemeClr val="tx1"/>
              </a:solidFill>
              <a:miter lim="800000"/>
              <a:headEnd/>
              <a:tailEnd/>
            </a:ln>
            <a:effectLst/>
          </p:spPr>
          <p:txBody>
            <a:bodyPr wrap="none" anchor="ctr"/>
            <a:lstStyle/>
            <a:p>
              <a:endParaRPr lang="zh-CN" altLang="en-US"/>
            </a:p>
          </p:txBody>
        </p:sp>
        <p:sp>
          <p:nvSpPr>
            <p:cNvPr id="428054" name="Line 22"/>
            <p:cNvSpPr>
              <a:spLocks noChangeShapeType="1"/>
            </p:cNvSpPr>
            <p:nvPr/>
          </p:nvSpPr>
          <p:spPr bwMode="auto">
            <a:xfrm flipV="1">
              <a:off x="3306" y="2311"/>
              <a:ext cx="0" cy="1179"/>
            </a:xfrm>
            <a:prstGeom prst="line">
              <a:avLst/>
            </a:prstGeom>
            <a:noFill/>
            <a:ln w="19050">
              <a:solidFill>
                <a:schemeClr val="tx1"/>
              </a:solidFill>
              <a:round/>
              <a:headEnd/>
              <a:tailEnd type="triangle" w="med" len="lg"/>
            </a:ln>
            <a:effectLst/>
          </p:spPr>
          <p:txBody>
            <a:bodyPr/>
            <a:lstStyle/>
            <a:p>
              <a:endParaRPr lang="zh-CN" altLang="en-US"/>
            </a:p>
          </p:txBody>
        </p:sp>
        <p:graphicFrame>
          <p:nvGraphicFramePr>
            <p:cNvPr id="428055" name="Object 23"/>
            <p:cNvGraphicFramePr>
              <a:graphicFrameLocks noChangeAspect="1"/>
            </p:cNvGraphicFramePr>
            <p:nvPr/>
          </p:nvGraphicFramePr>
          <p:xfrm>
            <a:off x="3742" y="2251"/>
            <a:ext cx="453" cy="260"/>
          </p:xfrm>
          <a:graphic>
            <a:graphicData uri="http://schemas.openxmlformats.org/presentationml/2006/ole">
              <mc:AlternateContent xmlns:mc="http://schemas.openxmlformats.org/markup-compatibility/2006">
                <mc:Choice xmlns:v="urn:schemas-microsoft-com:vml" Requires="v">
                  <p:oleObj spid="_x0000_s4135" name="Equation" r:id="rId16" imgW="355320" imgH="203040" progId="">
                    <p:embed/>
                  </p:oleObj>
                </mc:Choice>
                <mc:Fallback>
                  <p:oleObj name="Equation" r:id="rId16" imgW="355320" imgH="203040" progId="">
                    <p:embed/>
                    <p:pic>
                      <p:nvPicPr>
                        <p:cNvPr id="0" name="Picture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42" y="2251"/>
                          <a:ext cx="453" cy="2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8056" name="Line 24"/>
            <p:cNvSpPr>
              <a:spLocks noChangeShapeType="1"/>
            </p:cNvSpPr>
            <p:nvPr/>
          </p:nvSpPr>
          <p:spPr bwMode="auto">
            <a:xfrm>
              <a:off x="2789" y="3203"/>
              <a:ext cx="590" cy="0"/>
            </a:xfrm>
            <a:prstGeom prst="line">
              <a:avLst/>
            </a:prstGeom>
            <a:noFill/>
            <a:ln w="9525">
              <a:solidFill>
                <a:schemeClr val="tx1"/>
              </a:solidFill>
              <a:round/>
              <a:headEnd/>
              <a:tailEnd type="triangle" w="med" len="med"/>
            </a:ln>
            <a:effectLst/>
          </p:spPr>
          <p:txBody>
            <a:bodyPr/>
            <a:lstStyle/>
            <a:p>
              <a:endParaRPr lang="zh-CN" altLang="en-US"/>
            </a:p>
          </p:txBody>
        </p:sp>
        <p:graphicFrame>
          <p:nvGraphicFramePr>
            <p:cNvPr id="428057" name="Object 25"/>
            <p:cNvGraphicFramePr>
              <a:graphicFrameLocks noChangeAspect="1"/>
            </p:cNvGraphicFramePr>
            <p:nvPr/>
          </p:nvGraphicFramePr>
          <p:xfrm>
            <a:off x="1882" y="3049"/>
            <a:ext cx="907" cy="259"/>
          </p:xfrm>
          <a:graphic>
            <a:graphicData uri="http://schemas.openxmlformats.org/presentationml/2006/ole">
              <mc:AlternateContent xmlns:mc="http://schemas.openxmlformats.org/markup-compatibility/2006">
                <mc:Choice xmlns:v="urn:schemas-microsoft-com:vml" Requires="v">
                  <p:oleObj spid="_x0000_s4136" name="Equation" r:id="rId18" imgW="711000" imgH="203040" progId="">
                    <p:embed/>
                  </p:oleObj>
                </mc:Choice>
                <mc:Fallback>
                  <p:oleObj name="Equation" r:id="rId18" imgW="711000" imgH="203040" progId="">
                    <p:embed/>
                    <p:pic>
                      <p:nvPicPr>
                        <p:cNvPr id="0" name="Picture 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82" y="3049"/>
                          <a:ext cx="907"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8058" name="Object 26"/>
            <p:cNvGraphicFramePr>
              <a:graphicFrameLocks noChangeAspect="1"/>
            </p:cNvGraphicFramePr>
            <p:nvPr/>
          </p:nvGraphicFramePr>
          <p:xfrm>
            <a:off x="3787" y="2976"/>
            <a:ext cx="1224" cy="254"/>
          </p:xfrm>
          <a:graphic>
            <a:graphicData uri="http://schemas.openxmlformats.org/presentationml/2006/ole">
              <mc:AlternateContent xmlns:mc="http://schemas.openxmlformats.org/markup-compatibility/2006">
                <mc:Choice xmlns:v="urn:schemas-microsoft-com:vml" Requires="v">
                  <p:oleObj spid="_x0000_s4137" name="Equation" r:id="rId20" imgW="977760" imgH="203040" progId="">
                    <p:embed/>
                  </p:oleObj>
                </mc:Choice>
                <mc:Fallback>
                  <p:oleObj name="Equation" r:id="rId20" imgW="977760" imgH="203040" progId="">
                    <p:embed/>
                    <p:pic>
                      <p:nvPicPr>
                        <p:cNvPr id="0" name="Picture 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787" y="2976"/>
                          <a:ext cx="1224"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8059" name="Arc 27"/>
            <p:cNvSpPr>
              <a:spLocks/>
            </p:cNvSpPr>
            <p:nvPr/>
          </p:nvSpPr>
          <p:spPr bwMode="auto">
            <a:xfrm rot="1107792" flipH="1">
              <a:off x="3379" y="2976"/>
              <a:ext cx="409" cy="22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type="triangle" w="med" len="med"/>
            </a:ln>
            <a:effectLst/>
          </p:spPr>
          <p:txBody>
            <a:bodyPr wrap="none" anchor="ctr"/>
            <a:lstStyle/>
            <a:p>
              <a:endParaRPr lang="zh-CN" altLang="en-US"/>
            </a:p>
          </p:txBody>
        </p:sp>
        <p:sp>
          <p:nvSpPr>
            <p:cNvPr id="428060" name="Rectangle 28"/>
            <p:cNvSpPr>
              <a:spLocks noChangeArrowheads="1"/>
            </p:cNvSpPr>
            <p:nvPr/>
          </p:nvSpPr>
          <p:spPr bwMode="auto">
            <a:xfrm>
              <a:off x="3311" y="2985"/>
              <a:ext cx="159" cy="499"/>
            </a:xfrm>
            <a:prstGeom prst="rect">
              <a:avLst/>
            </a:prstGeom>
            <a:solidFill>
              <a:srgbClr val="FF9900">
                <a:alpha val="63000"/>
              </a:srgbClr>
            </a:solidFill>
            <a:ln w="9525">
              <a:solidFill>
                <a:schemeClr val="tx1"/>
              </a:solidFill>
              <a:miter lim="800000"/>
              <a:headEnd/>
              <a:tailEnd/>
            </a:ln>
            <a:effectLst/>
          </p:spPr>
          <p:txBody>
            <a:bodyPr wrap="none" anchor="ctr"/>
            <a:lstStyle/>
            <a:p>
              <a:endParaRPr lang="zh-CN" altLang="en-US"/>
            </a:p>
          </p:txBody>
        </p:sp>
      </p:grpSp>
      <p:sp>
        <p:nvSpPr>
          <p:cNvPr id="428061" name="Rectangle 29"/>
          <p:cNvSpPr>
            <a:spLocks noChangeArrowheads="1"/>
          </p:cNvSpPr>
          <p:nvPr/>
        </p:nvSpPr>
        <p:spPr bwMode="auto">
          <a:xfrm>
            <a:off x="3000364" y="0"/>
            <a:ext cx="3143240" cy="1143000"/>
          </a:xfrm>
          <a:prstGeom prst="rect">
            <a:avLst/>
          </a:prstGeom>
          <a:noFill/>
          <a:ln w="9525">
            <a:noFill/>
            <a:miter lim="800000"/>
            <a:headEnd/>
            <a:tailEnd/>
          </a:ln>
          <a:effectLst/>
        </p:spPr>
        <p:txBody>
          <a:bodyPr/>
          <a:lstStyle/>
          <a:p>
            <a:r>
              <a:rPr lang="zh-CN" altLang="en-US" sz="4400" b="1" dirty="0" smtClean="0">
                <a:solidFill>
                  <a:srgbClr val="FF3300"/>
                </a:solidFill>
                <a:ea typeface="隶书" pitchFamily="49" charset="-122"/>
              </a:rPr>
              <a:t>一 </a:t>
            </a:r>
            <a:r>
              <a:rPr lang="zh-CN" altLang="en-US" sz="4400" b="1" dirty="0">
                <a:solidFill>
                  <a:srgbClr val="FF3300"/>
                </a:solidFill>
                <a:ea typeface="隶书" pitchFamily="49" charset="-122"/>
              </a:rPr>
              <a:t>卷积运算</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5" name="Rectangle 3"/>
          <p:cNvSpPr>
            <a:spLocks noGrp="1" noChangeArrowheads="1"/>
          </p:cNvSpPr>
          <p:nvPr>
            <p:ph idx="1"/>
          </p:nvPr>
        </p:nvSpPr>
        <p:spPr/>
        <p:txBody>
          <a:bodyPr/>
          <a:lstStyle/>
          <a:p>
            <a:pPr marL="0" indent="0">
              <a:lnSpc>
                <a:spcPct val="90000"/>
              </a:lnSpc>
              <a:buFontTx/>
              <a:buNone/>
            </a:pPr>
            <a:r>
              <a:rPr lang="zh-CN" altLang="en-US" dirty="0"/>
              <a:t>卷积的功能就是将函数进行模糊处理</a:t>
            </a:r>
          </a:p>
          <a:p>
            <a:pPr marL="0" indent="0">
              <a:lnSpc>
                <a:spcPct val="90000"/>
              </a:lnSpc>
              <a:buFontTx/>
              <a:buNone/>
            </a:pPr>
            <a:endParaRPr lang="zh-CN" altLang="en-US" dirty="0"/>
          </a:p>
          <a:p>
            <a:pPr marL="0" indent="0">
              <a:lnSpc>
                <a:spcPct val="90000"/>
              </a:lnSpc>
              <a:buFontTx/>
              <a:buNone/>
            </a:pPr>
            <a:r>
              <a:rPr lang="zh-CN" altLang="en-US" sz="3600" dirty="0">
                <a:solidFill>
                  <a:srgbClr val="FF0000"/>
                </a:solidFill>
                <a:ea typeface="隶书" pitchFamily="49" charset="-122"/>
              </a:rPr>
              <a:t>展宽：卷积运算结果的宽度是被卷积函数的宽度之和</a:t>
            </a:r>
          </a:p>
          <a:p>
            <a:pPr marL="0" indent="0">
              <a:lnSpc>
                <a:spcPct val="90000"/>
              </a:lnSpc>
              <a:spcBef>
                <a:spcPct val="60000"/>
              </a:spcBef>
              <a:buFontTx/>
              <a:buNone/>
            </a:pPr>
            <a:r>
              <a:rPr lang="zh-CN" altLang="en-US" sz="3600" dirty="0">
                <a:solidFill>
                  <a:srgbClr val="FF0000"/>
                </a:solidFill>
                <a:ea typeface="隶书" pitchFamily="49" charset="-122"/>
              </a:rPr>
              <a:t>平滑：被卷积的函数经过卷积运算，其细微结构被消除，函数本身的起伏振荡变得平缓圆滑</a:t>
            </a:r>
          </a:p>
        </p:txBody>
      </p:sp>
      <p:sp>
        <p:nvSpPr>
          <p:cNvPr id="4" name="页脚占位符 3"/>
          <p:cNvSpPr>
            <a:spLocks noGrp="1"/>
          </p:cNvSpPr>
          <p:nvPr>
            <p:ph type="ftr" sz="quarter" idx="11"/>
          </p:nvPr>
        </p:nvSpPr>
        <p:spPr/>
        <p:txBody>
          <a:bodyPr/>
          <a:lstStyle/>
          <a:p>
            <a:fld id="{4C1DC930-2714-462E-95BB-2C2BAFE509FE}" type="slidenum">
              <a:rPr lang="en-US" altLang="zh-CN"/>
              <a:pPr/>
              <a:t>8</a:t>
            </a:fld>
            <a:r>
              <a:rPr lang="en-US" altLang="zh-CN"/>
              <a:t>/57</a:t>
            </a:r>
          </a:p>
        </p:txBody>
      </p:sp>
      <p:sp>
        <p:nvSpPr>
          <p:cNvPr id="381962" name="Rectangle 10"/>
          <p:cNvSpPr>
            <a:spLocks noChangeArrowheads="1"/>
          </p:cNvSpPr>
          <p:nvPr/>
        </p:nvSpPr>
        <p:spPr bwMode="auto">
          <a:xfrm>
            <a:off x="2928926" y="285728"/>
            <a:ext cx="3198804" cy="1143000"/>
          </a:xfrm>
          <a:prstGeom prst="rect">
            <a:avLst/>
          </a:prstGeom>
          <a:noFill/>
          <a:ln w="9525">
            <a:noFill/>
            <a:miter lim="800000"/>
            <a:headEnd/>
            <a:tailEnd/>
          </a:ln>
          <a:effectLst/>
        </p:spPr>
        <p:txBody>
          <a:bodyPr/>
          <a:lstStyle/>
          <a:p>
            <a:r>
              <a:rPr lang="zh-CN" altLang="en-US" sz="4400" b="1" dirty="0" smtClean="0">
                <a:solidFill>
                  <a:srgbClr val="FF3300"/>
                </a:solidFill>
                <a:ea typeface="隶书" pitchFamily="49" charset="-122"/>
              </a:rPr>
              <a:t>一 </a:t>
            </a:r>
            <a:r>
              <a:rPr lang="zh-CN" altLang="en-US" sz="4400" b="1" dirty="0">
                <a:solidFill>
                  <a:srgbClr val="FF3300"/>
                </a:solidFill>
                <a:ea typeface="隶书" pitchFamily="49" charset="-122"/>
              </a:rPr>
              <a:t>卷积运算</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1955">
                                            <p:txEl>
                                              <p:pRg st="2" end="2"/>
                                            </p:txEl>
                                          </p:spTgt>
                                        </p:tgtEl>
                                        <p:attrNameLst>
                                          <p:attrName>style.visibility</p:attrName>
                                        </p:attrNameLst>
                                      </p:cBhvr>
                                      <p:to>
                                        <p:strVal val="visible"/>
                                      </p:to>
                                    </p:set>
                                    <p:animEffect transition="in" filter="blinds(horizontal)">
                                      <p:cBhvr>
                                        <p:cTn id="7" dur="500"/>
                                        <p:tgtEl>
                                          <p:spTgt spid="38195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381955">
                                            <p:txEl>
                                              <p:pRg st="3" end="3"/>
                                            </p:txEl>
                                          </p:spTgt>
                                        </p:tgtEl>
                                        <p:attrNameLst>
                                          <p:attrName>style.visibility</p:attrName>
                                        </p:attrNameLst>
                                      </p:cBhvr>
                                      <p:to>
                                        <p:strVal val="visible"/>
                                      </p:to>
                                    </p:set>
                                    <p:anim calcmode="discrete" valueType="clr">
                                      <p:cBhvr override="childStyle">
                                        <p:cTn id="12" dur="80"/>
                                        <p:tgtEl>
                                          <p:spTgt spid="38195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81955">
                                            <p:txEl>
                                              <p:pRg st="3" end="3"/>
                                            </p:txEl>
                                          </p:spTgt>
                                        </p:tgtEl>
                                        <p:attrNameLst>
                                          <p:attrName>fillcolor</p:attrName>
                                        </p:attrNameLst>
                                      </p:cBhvr>
                                      <p:tavLst>
                                        <p:tav tm="0">
                                          <p:val>
                                            <p:clrVal>
                                              <a:schemeClr val="accent2"/>
                                            </p:clrVal>
                                          </p:val>
                                        </p:tav>
                                        <p:tav tm="50000">
                                          <p:val>
                                            <p:clrVal>
                                              <a:schemeClr val="hlink"/>
                                            </p:clrVal>
                                          </p:val>
                                        </p:tav>
                                      </p:tavLst>
                                    </p:anim>
                                    <p:set>
                                      <p:cBhvr>
                                        <p:cTn id="14" dur="80"/>
                                        <p:tgtEl>
                                          <p:spTgt spid="381955">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5" name="Rectangle 3"/>
          <p:cNvSpPr>
            <a:spLocks noGrp="1" noChangeArrowheads="1"/>
          </p:cNvSpPr>
          <p:nvPr>
            <p:ph idx="1"/>
          </p:nvPr>
        </p:nvSpPr>
        <p:spPr>
          <a:xfrm>
            <a:off x="357158" y="1285860"/>
            <a:ext cx="8229600" cy="4525963"/>
          </a:xfrm>
        </p:spPr>
        <p:txBody>
          <a:bodyPr/>
          <a:lstStyle/>
          <a:p>
            <a:pPr>
              <a:buFontTx/>
              <a:buNone/>
            </a:pPr>
            <a:r>
              <a:rPr lang="en-US" altLang="zh-CN" dirty="0"/>
              <a:t>2</a:t>
            </a:r>
            <a:r>
              <a:rPr lang="zh-CN" altLang="en-US" dirty="0"/>
              <a:t>．卷积的性质</a:t>
            </a:r>
          </a:p>
          <a:p>
            <a:pPr>
              <a:buFontTx/>
              <a:buNone/>
            </a:pPr>
            <a:r>
              <a:rPr lang="en-US" altLang="zh-CN" dirty="0"/>
              <a:t>1)</a:t>
            </a:r>
            <a:r>
              <a:rPr lang="zh-CN" altLang="en-US" dirty="0"/>
              <a:t>　交换性</a:t>
            </a:r>
          </a:p>
          <a:p>
            <a:pPr>
              <a:buFontTx/>
              <a:buNone/>
            </a:pPr>
            <a:endParaRPr lang="zh-CN" altLang="en-US" dirty="0"/>
          </a:p>
          <a:p>
            <a:pPr>
              <a:buFontTx/>
              <a:buNone/>
            </a:pPr>
            <a:endParaRPr lang="zh-CN" altLang="en-US" sz="2000" dirty="0"/>
          </a:p>
          <a:p>
            <a:pPr>
              <a:buFontTx/>
              <a:buNone/>
            </a:pPr>
            <a:r>
              <a:rPr lang="en-US" altLang="zh-CN" dirty="0"/>
              <a:t>2)</a:t>
            </a:r>
            <a:r>
              <a:rPr lang="zh-CN" altLang="en-US" dirty="0"/>
              <a:t>　线性</a:t>
            </a:r>
          </a:p>
          <a:p>
            <a:pPr>
              <a:buFontTx/>
              <a:buNone/>
            </a:pPr>
            <a:endParaRPr lang="zh-CN" altLang="en-US" dirty="0"/>
          </a:p>
          <a:p>
            <a:pPr>
              <a:buFontTx/>
              <a:buNone/>
            </a:pPr>
            <a:r>
              <a:rPr lang="zh-CN" altLang="en-US" dirty="0"/>
              <a:t>　　同样</a:t>
            </a:r>
          </a:p>
        </p:txBody>
      </p:sp>
      <p:sp>
        <p:nvSpPr>
          <p:cNvPr id="10" name="页脚占位符 3"/>
          <p:cNvSpPr>
            <a:spLocks noGrp="1"/>
          </p:cNvSpPr>
          <p:nvPr>
            <p:ph type="ftr" sz="quarter" idx="11"/>
          </p:nvPr>
        </p:nvSpPr>
        <p:spPr/>
        <p:txBody>
          <a:bodyPr/>
          <a:lstStyle/>
          <a:p>
            <a:fld id="{059686EA-325E-461A-BDC8-607C903A83AE}" type="slidenum">
              <a:rPr lang="en-US" altLang="zh-CN"/>
              <a:pPr/>
              <a:t>9</a:t>
            </a:fld>
            <a:r>
              <a:rPr lang="en-US" altLang="zh-CN"/>
              <a:t>/57</a:t>
            </a:r>
          </a:p>
        </p:txBody>
      </p:sp>
      <p:sp>
        <p:nvSpPr>
          <p:cNvPr id="366597" name="Rectangle 5"/>
          <p:cNvSpPr>
            <a:spLocks noChangeArrowheads="1"/>
          </p:cNvSpPr>
          <p:nvPr/>
        </p:nvSpPr>
        <p:spPr bwMode="auto">
          <a:xfrm>
            <a:off x="0" y="0"/>
            <a:ext cx="9144000" cy="0"/>
          </a:xfrm>
          <a:prstGeom prst="rect">
            <a:avLst/>
          </a:prstGeom>
          <a:noFill/>
          <a:ln w="9525">
            <a:noFill/>
            <a:miter lim="800000"/>
            <a:headEnd type="none" w="sm" len="sm"/>
            <a:tailEnd type="none" w="sm" len="sm"/>
          </a:ln>
          <a:effectLst/>
        </p:spPr>
        <p:txBody>
          <a:bodyPr wrap="none" anchor="ctr">
            <a:spAutoFit/>
          </a:bodyPr>
          <a:lstStyle/>
          <a:p>
            <a:endParaRPr lang="zh-CN" altLang="en-US"/>
          </a:p>
        </p:txBody>
      </p:sp>
      <p:graphicFrame>
        <p:nvGraphicFramePr>
          <p:cNvPr id="366596" name="Object 4"/>
          <p:cNvGraphicFramePr>
            <a:graphicFrameLocks noChangeAspect="1"/>
          </p:cNvGraphicFramePr>
          <p:nvPr/>
        </p:nvGraphicFramePr>
        <p:xfrm>
          <a:off x="1747838" y="2492375"/>
          <a:ext cx="6223000" cy="593725"/>
        </p:xfrm>
        <a:graphic>
          <a:graphicData uri="http://schemas.openxmlformats.org/presentationml/2006/ole">
            <mc:AlternateContent xmlns:mc="http://schemas.openxmlformats.org/markup-compatibility/2006">
              <mc:Choice xmlns:v="urn:schemas-microsoft-com:vml" Requires="v">
                <p:oleObj spid="_x0000_s5131" name="公式" r:id="rId3" imgW="2095200" imgH="203040" progId="">
                  <p:embed/>
                </p:oleObj>
              </mc:Choice>
              <mc:Fallback>
                <p:oleObj name="公式" r:id="rId3" imgW="2095200" imgH="2030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7838" y="2492375"/>
                        <a:ext cx="6223000" cy="59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6599" name="Rectangle 7"/>
          <p:cNvSpPr>
            <a:spLocks noChangeArrowheads="1"/>
          </p:cNvSpPr>
          <p:nvPr/>
        </p:nvSpPr>
        <p:spPr bwMode="auto">
          <a:xfrm>
            <a:off x="0" y="0"/>
            <a:ext cx="9144000" cy="0"/>
          </a:xfrm>
          <a:prstGeom prst="rect">
            <a:avLst/>
          </a:prstGeom>
          <a:noFill/>
          <a:ln w="9525">
            <a:noFill/>
            <a:miter lim="800000"/>
            <a:headEnd type="none" w="sm" len="sm"/>
            <a:tailEnd type="none" w="sm" len="sm"/>
          </a:ln>
          <a:effectLst/>
        </p:spPr>
        <p:txBody>
          <a:bodyPr wrap="none" anchor="ctr">
            <a:spAutoFit/>
          </a:bodyPr>
          <a:lstStyle/>
          <a:p>
            <a:endParaRPr lang="zh-CN" altLang="en-US"/>
          </a:p>
        </p:txBody>
      </p:sp>
      <p:graphicFrame>
        <p:nvGraphicFramePr>
          <p:cNvPr id="366598" name="Object 6"/>
          <p:cNvGraphicFramePr>
            <a:graphicFrameLocks noChangeAspect="1"/>
          </p:cNvGraphicFramePr>
          <p:nvPr/>
        </p:nvGraphicFramePr>
        <p:xfrm>
          <a:off x="900113" y="4076700"/>
          <a:ext cx="7632700" cy="368300"/>
        </p:xfrm>
        <a:graphic>
          <a:graphicData uri="http://schemas.openxmlformats.org/presentationml/2006/ole">
            <mc:AlternateContent xmlns:mc="http://schemas.openxmlformats.org/markup-compatibility/2006">
              <mc:Choice xmlns:v="urn:schemas-microsoft-com:vml" Requires="v">
                <p:oleObj spid="_x0000_s5132" name="公式" r:id="rId5" imgW="4140200" imgH="203200" progId="">
                  <p:embed/>
                </p:oleObj>
              </mc:Choice>
              <mc:Fallback>
                <p:oleObj name="公式" r:id="rId5" imgW="4140200" imgH="2032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4076700"/>
                        <a:ext cx="76327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6601" name="Rectangle 9"/>
          <p:cNvSpPr>
            <a:spLocks noChangeArrowheads="1"/>
          </p:cNvSpPr>
          <p:nvPr/>
        </p:nvSpPr>
        <p:spPr bwMode="auto">
          <a:xfrm>
            <a:off x="0" y="0"/>
            <a:ext cx="9144000" cy="0"/>
          </a:xfrm>
          <a:prstGeom prst="rect">
            <a:avLst/>
          </a:prstGeom>
          <a:noFill/>
          <a:ln w="9525">
            <a:noFill/>
            <a:miter lim="800000"/>
            <a:headEnd type="none" w="sm" len="sm"/>
            <a:tailEnd type="none" w="sm" len="sm"/>
          </a:ln>
          <a:effectLst/>
        </p:spPr>
        <p:txBody>
          <a:bodyPr wrap="none" anchor="ctr">
            <a:spAutoFit/>
          </a:bodyPr>
          <a:lstStyle/>
          <a:p>
            <a:endParaRPr lang="zh-CN" altLang="en-US"/>
          </a:p>
        </p:txBody>
      </p:sp>
      <p:graphicFrame>
        <p:nvGraphicFramePr>
          <p:cNvPr id="366600" name="Object 8"/>
          <p:cNvGraphicFramePr>
            <a:graphicFrameLocks noChangeAspect="1"/>
          </p:cNvGraphicFramePr>
          <p:nvPr/>
        </p:nvGraphicFramePr>
        <p:xfrm>
          <a:off x="900113" y="5300663"/>
          <a:ext cx="7848600" cy="377825"/>
        </p:xfrm>
        <a:graphic>
          <a:graphicData uri="http://schemas.openxmlformats.org/presentationml/2006/ole">
            <mc:AlternateContent xmlns:mc="http://schemas.openxmlformats.org/markup-compatibility/2006">
              <mc:Choice xmlns:v="urn:schemas-microsoft-com:vml" Requires="v">
                <p:oleObj spid="_x0000_s5133" name="公式" r:id="rId7" imgW="4152900" imgH="203200" progId="">
                  <p:embed/>
                </p:oleObj>
              </mc:Choice>
              <mc:Fallback>
                <p:oleObj name="公式" r:id="rId7" imgW="4152900" imgH="20320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0113" y="5300663"/>
                        <a:ext cx="7848600"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6604" name="Rectangle 12"/>
          <p:cNvSpPr>
            <a:spLocks noChangeArrowheads="1"/>
          </p:cNvSpPr>
          <p:nvPr/>
        </p:nvSpPr>
        <p:spPr bwMode="auto">
          <a:xfrm>
            <a:off x="3143240" y="285728"/>
            <a:ext cx="3413118" cy="1143000"/>
          </a:xfrm>
          <a:prstGeom prst="rect">
            <a:avLst/>
          </a:prstGeom>
          <a:noFill/>
          <a:ln w="9525">
            <a:noFill/>
            <a:miter lim="800000"/>
            <a:headEnd/>
            <a:tailEnd/>
          </a:ln>
          <a:effectLst/>
        </p:spPr>
        <p:txBody>
          <a:bodyPr/>
          <a:lstStyle/>
          <a:p>
            <a:r>
              <a:rPr lang="zh-CN" altLang="en-US" sz="4400" b="1" dirty="0" smtClean="0">
                <a:solidFill>
                  <a:srgbClr val="FF3300"/>
                </a:solidFill>
                <a:ea typeface="隶书" pitchFamily="49" charset="-122"/>
              </a:rPr>
              <a:t>一卷</a:t>
            </a:r>
            <a:r>
              <a:rPr lang="zh-CN" altLang="en-US" sz="4400" b="1" dirty="0">
                <a:solidFill>
                  <a:srgbClr val="FF3300"/>
                </a:solidFill>
                <a:ea typeface="隶书" pitchFamily="49" charset="-122"/>
              </a:rPr>
              <a:t>积运算</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龙腾四海">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Dragon</Template>
  <TotalTime>392</TotalTime>
  <Words>1936</Words>
  <Application>Microsoft Office PowerPoint</Application>
  <PresentationFormat>全屏显示(4:3)</PresentationFormat>
  <Paragraphs>416</Paragraphs>
  <Slides>63</Slides>
  <Notes>1</Notes>
  <HiddenSlides>0</HiddenSlides>
  <MMClips>0</MMClips>
  <ScaleCrop>false</ScaleCrop>
  <HeadingPairs>
    <vt:vector size="6" baseType="variant">
      <vt:variant>
        <vt:lpstr>主题</vt:lpstr>
      </vt:variant>
      <vt:variant>
        <vt:i4>1</vt:i4>
      </vt:variant>
      <vt:variant>
        <vt:lpstr>嵌入 OLE 服务器</vt:lpstr>
      </vt:variant>
      <vt:variant>
        <vt:i4>4</vt:i4>
      </vt:variant>
      <vt:variant>
        <vt:lpstr>幻灯片标题</vt:lpstr>
      </vt:variant>
      <vt:variant>
        <vt:i4>63</vt:i4>
      </vt:variant>
    </vt:vector>
  </HeadingPairs>
  <TitlesOfParts>
    <vt:vector size="68" baseType="lpstr">
      <vt:lpstr>龙腾四海</vt:lpstr>
      <vt:lpstr>公式</vt:lpstr>
      <vt:lpstr>Equation</vt:lpstr>
      <vt:lpstr>Microsoft 公式 3.0</vt:lpstr>
      <vt:lpstr>BMP 图象</vt:lpstr>
      <vt:lpstr>PowerPoint 演示文稿</vt:lpstr>
      <vt:lpstr> 课程特点与要求</vt:lpstr>
      <vt:lpstr>PowerPoint 演示文稿</vt:lpstr>
      <vt:lpstr>一 卷积运算</vt:lpstr>
      <vt:lpstr>PowerPoint 演示文稿</vt:lpstr>
      <vt:lpstr>PowerPoint 演示文稿</vt:lpstr>
      <vt:lpstr>PowerPoint 演示文稿</vt:lpstr>
      <vt:lpstr>PowerPoint 演示文稿</vt:lpstr>
      <vt:lpstr>PowerPoint 演示文稿</vt:lpstr>
      <vt:lpstr>一 卷积运算</vt:lpstr>
      <vt:lpstr>一 卷积运算</vt:lpstr>
      <vt:lpstr>一 卷积运算</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 相关运算</vt:lpstr>
      <vt:lpstr>二 相关运算</vt:lpstr>
      <vt:lpstr>PowerPoint 演示文稿</vt:lpstr>
      <vt:lpstr>PowerPoint 演示文稿</vt:lpstr>
      <vt:lpstr>PowerPoint 演示文稿</vt:lpstr>
      <vt:lpstr>PowerPoint 演示文稿</vt:lpstr>
      <vt:lpstr>三傅里叶变换</vt:lpstr>
      <vt:lpstr>PowerPoint 演示文稿</vt:lpstr>
      <vt:lpstr>PowerPoint 演示文稿</vt:lpstr>
      <vt:lpstr>PowerPoint 演示文稿</vt:lpstr>
      <vt:lpstr>PowerPoint 演示文稿</vt:lpstr>
      <vt:lpstr>PowerPoint 演示文稿</vt:lpstr>
      <vt:lpstr>三傅里叶变换</vt:lpstr>
      <vt:lpstr>PowerPoint 演示文稿</vt:lpstr>
      <vt:lpstr>PowerPoint 演示文稿</vt:lpstr>
      <vt:lpstr>PowerPoint 演示文稿</vt:lpstr>
      <vt:lpstr>三 傅里叶变换</vt:lpstr>
      <vt:lpstr>三 傅里叶变换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cp:lastModifiedBy>Lenovo</cp:lastModifiedBy>
  <cp:revision>51</cp:revision>
  <dcterms:modified xsi:type="dcterms:W3CDTF">2016-06-05T08:47:04Z</dcterms:modified>
</cp:coreProperties>
</file>